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6107-4835-453C-8469-3D65FC4FF0C4}" type="datetimeFigureOut">
              <a:rPr lang="es-AR" smtClean="0"/>
              <a:pPr/>
              <a:t>18/9/2020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93BF-0854-4663-9038-79474A091C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uario\Desktop\&#1050;&#1072;&#1090;&#1102;&#1096;&#1072;%20Katyusha%20sub%20espa&#241;ol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uario\Desktop\&#1050;&#1072;&#1090;&#1102;&#1096;&#1072;%20Katyusha%20sub%20espa&#241;ol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4"/>
          <a:srcRect t="5263" r="25481" b="10179"/>
          <a:stretch>
            <a:fillRect/>
          </a:stretch>
        </p:blipFill>
        <p:spPr bwMode="auto">
          <a:xfrm>
            <a:off x="2500298" y="2143116"/>
            <a:ext cx="4360279" cy="290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642918"/>
            <a:ext cx="8208962" cy="7127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s-A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HISTORIAS EN PRIMERA PERSONA</a:t>
            </a:r>
            <a:endParaRPr lang="es-A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86116" y="1142984"/>
            <a:ext cx="28400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A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Presenta....</a:t>
            </a:r>
            <a:endParaRPr lang="es-A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285984" y="5429264"/>
            <a:ext cx="4881562" cy="71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s-AR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El teatro de Arte de Moscú</a:t>
            </a:r>
            <a:endParaRPr lang="es-AR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Катюша Katyusha sub españo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26" grpId="0" build="p"/>
      <p:bldP spid="1027" grpId="0" build="p"/>
      <p:bldP spid="10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magen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785794"/>
            <a:ext cx="2513187" cy="5425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643438" y="307181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lgerian" pitchFamily="82" charset="0"/>
              </a:rPr>
              <a:t>Bazar </a:t>
            </a:r>
            <a:r>
              <a:rPr lang="es-AR" dirty="0" err="1" smtClean="0">
                <a:latin typeface="Algerian" pitchFamily="82" charset="0"/>
              </a:rPr>
              <a:t>Slavyanski</a:t>
            </a:r>
            <a:r>
              <a:rPr lang="es-AR" dirty="0" smtClean="0">
                <a:latin typeface="Algerian" pitchFamily="82" charset="0"/>
              </a:rPr>
              <a:t> 1897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5715008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785794"/>
            <a:ext cx="208265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500166" y="20716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lgerian" pitchFamily="82" charset="0"/>
              </a:rPr>
              <a:t>Teatro de Arte “</a:t>
            </a:r>
            <a:r>
              <a:rPr lang="es-AR" u="sng" dirty="0" smtClean="0">
                <a:latin typeface="Algerian" pitchFamily="82" charset="0"/>
              </a:rPr>
              <a:t>POPULAR”</a:t>
            </a:r>
            <a:r>
              <a:rPr lang="es-AR" dirty="0" smtClean="0">
                <a:latin typeface="Algerian" pitchFamily="82" charset="0"/>
              </a:rPr>
              <a:t> de Moscú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2714612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5038627" cy="3643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496"/>
            <a:ext cx="4240728" cy="328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000760" y="128586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lgerian" pitchFamily="82" charset="0"/>
              </a:rPr>
              <a:t>Obras de </a:t>
            </a:r>
            <a:r>
              <a:rPr lang="es-AR" dirty="0" err="1" smtClean="0">
                <a:latin typeface="Algerian" pitchFamily="82" charset="0"/>
              </a:rPr>
              <a:t>chejov</a:t>
            </a:r>
            <a:endParaRPr lang="es-AR" dirty="0" smtClean="0">
              <a:latin typeface="Algerian" pitchFamily="82" charset="0"/>
            </a:endParaRPr>
          </a:p>
          <a:p>
            <a:pPr algn="ctr"/>
            <a:r>
              <a:rPr lang="es-AR" dirty="0" smtClean="0">
                <a:latin typeface="Algerian" pitchFamily="82" charset="0"/>
              </a:rPr>
              <a:t>La gaviota</a:t>
            </a:r>
            <a:endParaRPr lang="es-AR" dirty="0">
              <a:latin typeface="Algerian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478632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err="1" smtClean="0">
                <a:latin typeface="Algerian" pitchFamily="82" charset="0"/>
              </a:rPr>
              <a:t>Linea</a:t>
            </a:r>
            <a:r>
              <a:rPr lang="es-AR" dirty="0" smtClean="0">
                <a:latin typeface="Algerian" pitchFamily="82" charset="0"/>
              </a:rPr>
              <a:t> de </a:t>
            </a:r>
            <a:r>
              <a:rPr lang="es-AR" dirty="0" err="1" smtClean="0">
                <a:latin typeface="Algerian" pitchFamily="82" charset="0"/>
              </a:rPr>
              <a:t>intuicion</a:t>
            </a:r>
            <a:r>
              <a:rPr lang="es-AR" dirty="0" smtClean="0">
                <a:latin typeface="Algerian" pitchFamily="82" charset="0"/>
              </a:rPr>
              <a:t> y sentimiento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242886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648081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929190" y="2357430"/>
            <a:ext cx="3526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err="1" smtClean="0">
                <a:latin typeface="Algerian" pitchFamily="82" charset="0"/>
              </a:rPr>
              <a:t>Obra:Un</a:t>
            </a:r>
            <a:r>
              <a:rPr lang="es-AR" dirty="0" smtClean="0">
                <a:latin typeface="Algerian" pitchFamily="82" charset="0"/>
              </a:rPr>
              <a:t> enemigo del pueblo</a:t>
            </a:r>
          </a:p>
          <a:p>
            <a:pPr algn="ctr"/>
            <a:r>
              <a:rPr lang="es-AR" dirty="0" smtClean="0">
                <a:latin typeface="Algerian" pitchFamily="82" charset="0"/>
              </a:rPr>
              <a:t>Doctor </a:t>
            </a:r>
            <a:r>
              <a:rPr lang="es-AR" dirty="0" err="1" smtClean="0">
                <a:latin typeface="Algerian" pitchFamily="82" charset="0"/>
              </a:rPr>
              <a:t>stoockman</a:t>
            </a:r>
            <a:endParaRPr lang="es-AR" dirty="0" smtClean="0">
              <a:latin typeface="Algerian" pitchFamily="82" charset="0"/>
            </a:endParaRPr>
          </a:p>
          <a:p>
            <a:pPr algn="ctr"/>
            <a:r>
              <a:rPr lang="es-AR" dirty="0" smtClean="0">
                <a:latin typeface="Algerian" pitchFamily="82" charset="0"/>
              </a:rPr>
              <a:t>1901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6572264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2359834" cy="5119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lgerian" pitchFamily="82" charset="0"/>
              </a:rPr>
              <a:t>1902 obra celebre</a:t>
            </a:r>
          </a:p>
          <a:p>
            <a:pPr algn="ctr"/>
            <a:r>
              <a:rPr lang="es-AR" dirty="0" smtClean="0">
                <a:latin typeface="Algerian" pitchFamily="82" charset="0"/>
              </a:rPr>
              <a:t>Los bajos fondos</a:t>
            </a:r>
            <a:endParaRPr lang="es-AR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15074" y="4357694"/>
            <a:ext cx="2460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>
                <a:latin typeface="Algerian" pitchFamily="82" charset="0"/>
              </a:rPr>
              <a:t>“Libertad </a:t>
            </a:r>
          </a:p>
          <a:p>
            <a:pPr algn="ctr"/>
            <a:r>
              <a:rPr lang="es-AR" dirty="0" smtClean="0">
                <a:latin typeface="Algerian" pitchFamily="82" charset="0"/>
              </a:rPr>
              <a:t>a cualquier costo”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1643042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2743915" cy="490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643042" y="5500702"/>
            <a:ext cx="5859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lgerian" pitchFamily="82" charset="0"/>
              </a:rPr>
              <a:t>El teatro es por encima de todo para el actor</a:t>
            </a:r>
          </a:p>
          <a:p>
            <a:pPr algn="ctr"/>
            <a:r>
              <a:rPr lang="es-AR" dirty="0" smtClean="0">
                <a:latin typeface="Algerian" pitchFamily="82" charset="0"/>
              </a:rPr>
              <a:t> y no puede existir sin el.</a:t>
            </a:r>
          </a:p>
          <a:p>
            <a:pPr algn="ctr"/>
            <a:r>
              <a:rPr lang="es-AR" dirty="0" err="1" smtClean="0">
                <a:latin typeface="Algerian" pitchFamily="82" charset="0"/>
              </a:rPr>
              <a:t>Konstantine</a:t>
            </a:r>
            <a:r>
              <a:rPr lang="es-AR" dirty="0" smtClean="0">
                <a:latin typeface="Algerian" pitchFamily="82" charset="0"/>
              </a:rPr>
              <a:t> </a:t>
            </a:r>
            <a:r>
              <a:rPr lang="es-AR" dirty="0" err="1" smtClean="0">
                <a:latin typeface="Algerian" pitchFamily="82" charset="0"/>
              </a:rPr>
              <a:t>stanislavski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707233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Actuacion</a:t>
            </a:r>
            <a:r>
              <a:rPr lang="es-AR" dirty="0" smtClean="0"/>
              <a:t> 1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u="sng" dirty="0" smtClean="0"/>
              <a:t>Actores </a:t>
            </a:r>
            <a:endParaRPr lang="es-AR" u="sng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472" y="2285992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dirty="0" smtClean="0"/>
              <a:t>Mauro Sánchez- </a:t>
            </a:r>
            <a:r>
              <a:rPr lang="es-AR" sz="3200" dirty="0" err="1" smtClean="0"/>
              <a:t>Konstantin</a:t>
            </a:r>
            <a:r>
              <a:rPr lang="es-AR" sz="3200" dirty="0" smtClean="0"/>
              <a:t> </a:t>
            </a:r>
            <a:r>
              <a:rPr lang="es-AR" sz="3200" dirty="0" err="1" smtClean="0"/>
              <a:t>Stalinslavski</a:t>
            </a:r>
            <a:endParaRPr lang="es-A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Matias</a:t>
            </a:r>
            <a:r>
              <a:rPr kumimoji="0" lang="es-AR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Soto- Antón Chejov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dirty="0" smtClean="0"/>
              <a:t>Soledad </a:t>
            </a:r>
            <a:r>
              <a:rPr lang="es-AR" sz="3200" dirty="0" err="1" smtClean="0"/>
              <a:t>Rodriguez</a:t>
            </a:r>
            <a:r>
              <a:rPr lang="es-AR" sz="3200" dirty="0" smtClean="0"/>
              <a:t>- Dr. </a:t>
            </a:r>
            <a:r>
              <a:rPr lang="es-AR" sz="3200" dirty="0" err="1" smtClean="0"/>
              <a:t>Stoockman</a:t>
            </a:r>
            <a:endParaRPr lang="es-A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Facundo Videla- Indigente de Bajos Fondos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dirty="0" smtClean="0"/>
              <a:t>Natalia Pintos- Voz en off- Kira </a:t>
            </a:r>
            <a:r>
              <a:rPr lang="es-AR" sz="3200" dirty="0" err="1" smtClean="0"/>
              <a:t>Stanislavski</a:t>
            </a:r>
            <a:endParaRPr kumimoji="0" lang="es-AR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Катюша Katyusha sub españo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101</Words>
  <Application>Microsoft Office PowerPoint</Application>
  <PresentationFormat>Presentación en pantalla (4:3)</PresentationFormat>
  <Paragraphs>25</Paragraphs>
  <Slides>8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Actuacion 1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nuria</cp:lastModifiedBy>
  <cp:revision>28</cp:revision>
  <dcterms:created xsi:type="dcterms:W3CDTF">2020-06-18T12:52:54Z</dcterms:created>
  <dcterms:modified xsi:type="dcterms:W3CDTF">2020-09-18T22:11:39Z</dcterms:modified>
</cp:coreProperties>
</file>