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2"/>
  </p:notesMasterIdLst>
  <p:sldIdLst>
    <p:sldId id="256" r:id="rId2"/>
    <p:sldId id="257" r:id="rId3"/>
    <p:sldId id="270" r:id="rId4"/>
    <p:sldId id="269" r:id="rId5"/>
    <p:sldId id="266" r:id="rId6"/>
    <p:sldId id="258" r:id="rId7"/>
    <p:sldId id="260" r:id="rId8"/>
    <p:sldId id="274" r:id="rId9"/>
    <p:sldId id="275" r:id="rId10"/>
    <p:sldId id="276" r:id="rId11"/>
    <p:sldId id="268" r:id="rId12"/>
    <p:sldId id="262" r:id="rId13"/>
    <p:sldId id="277" r:id="rId14"/>
    <p:sldId id="265" r:id="rId15"/>
    <p:sldId id="272" r:id="rId16"/>
    <p:sldId id="271" r:id="rId17"/>
    <p:sldId id="273" r:id="rId18"/>
    <p:sldId id="261" r:id="rId19"/>
    <p:sldId id="259" r:id="rId20"/>
    <p:sldId id="263" r:id="rId2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35431"/>
    <a:srgbClr val="F616C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3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5671BE-DA21-422D-BF71-47272A188F57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BC0E22A6-F5FC-4444-B6E4-249DEE148E0B}">
      <dgm:prSet phldrT="[Texto]"/>
      <dgm:spPr/>
      <dgm:t>
        <a:bodyPr/>
        <a:lstStyle/>
        <a:p>
          <a:r>
            <a:rPr lang="es-AR" b="1" dirty="0" smtClean="0"/>
            <a:t>Práctica artística</a:t>
          </a:r>
          <a:endParaRPr lang="es-AR" b="1" dirty="0"/>
        </a:p>
      </dgm:t>
    </dgm:pt>
    <dgm:pt modelId="{AA61226B-8E30-4DD0-AB2D-F94441B0D25B}" type="parTrans" cxnId="{401E8673-311A-4CC0-9A52-4B9B8D540C2E}">
      <dgm:prSet/>
      <dgm:spPr/>
      <dgm:t>
        <a:bodyPr/>
        <a:lstStyle/>
        <a:p>
          <a:endParaRPr lang="es-AR"/>
        </a:p>
      </dgm:t>
    </dgm:pt>
    <dgm:pt modelId="{374A5152-6870-48C1-BF82-284A541E4097}" type="sibTrans" cxnId="{401E8673-311A-4CC0-9A52-4B9B8D540C2E}">
      <dgm:prSet/>
      <dgm:spPr/>
      <dgm:t>
        <a:bodyPr/>
        <a:lstStyle/>
        <a:p>
          <a:endParaRPr lang="es-AR"/>
        </a:p>
      </dgm:t>
    </dgm:pt>
    <dgm:pt modelId="{6E6E1A3B-BFE4-441D-B7EC-65037F96BE1C}">
      <dgm:prSet phldrT="[Texto]"/>
      <dgm:spPr/>
      <dgm:t>
        <a:bodyPr/>
        <a:lstStyle/>
        <a:p>
          <a:r>
            <a:rPr lang="es-AR" b="1" dirty="0" smtClean="0"/>
            <a:t>Formación</a:t>
          </a:r>
          <a:r>
            <a:rPr lang="es-AR" dirty="0" smtClean="0"/>
            <a:t> </a:t>
          </a:r>
          <a:r>
            <a:rPr lang="es-AR" b="1" dirty="0" smtClean="0"/>
            <a:t>académica</a:t>
          </a:r>
          <a:endParaRPr lang="es-AR" b="1" dirty="0"/>
        </a:p>
      </dgm:t>
    </dgm:pt>
    <dgm:pt modelId="{965E92B3-FE8A-474C-881C-93C286A57FDB}" type="parTrans" cxnId="{1CEE362A-9ADE-40FA-9B31-47D3B16ABEA5}">
      <dgm:prSet/>
      <dgm:spPr/>
      <dgm:t>
        <a:bodyPr/>
        <a:lstStyle/>
        <a:p>
          <a:endParaRPr lang="es-AR"/>
        </a:p>
      </dgm:t>
    </dgm:pt>
    <dgm:pt modelId="{A3E8206E-B44A-4432-B252-5BBFBA0E541A}" type="sibTrans" cxnId="{1CEE362A-9ADE-40FA-9B31-47D3B16ABEA5}">
      <dgm:prSet/>
      <dgm:spPr/>
      <dgm:t>
        <a:bodyPr/>
        <a:lstStyle/>
        <a:p>
          <a:endParaRPr lang="es-AR"/>
        </a:p>
      </dgm:t>
    </dgm:pt>
    <dgm:pt modelId="{83F12FC9-61BB-46A5-86FC-CB4A7B23037C}">
      <dgm:prSet phldrT="[Texto]"/>
      <dgm:spPr/>
      <dgm:t>
        <a:bodyPr/>
        <a:lstStyle/>
        <a:p>
          <a:r>
            <a:rPr lang="es-AR" b="1" dirty="0" smtClean="0"/>
            <a:t>Práctica socio educativa, artística y de diseño</a:t>
          </a:r>
          <a:endParaRPr lang="es-AR" b="1" dirty="0"/>
        </a:p>
      </dgm:t>
    </dgm:pt>
    <dgm:pt modelId="{5A2CA470-88BC-4912-9F8F-7342B75CE57C}" type="parTrans" cxnId="{00D807F0-38D4-4F56-985B-CB9AD59AD4A7}">
      <dgm:prSet/>
      <dgm:spPr/>
      <dgm:t>
        <a:bodyPr/>
        <a:lstStyle/>
        <a:p>
          <a:endParaRPr lang="es-AR"/>
        </a:p>
      </dgm:t>
    </dgm:pt>
    <dgm:pt modelId="{B03A02EE-9D07-48F9-8AAB-35BCA5F56759}" type="sibTrans" cxnId="{00D807F0-38D4-4F56-985B-CB9AD59AD4A7}">
      <dgm:prSet/>
      <dgm:spPr/>
      <dgm:t>
        <a:bodyPr/>
        <a:lstStyle/>
        <a:p>
          <a:endParaRPr lang="es-AR"/>
        </a:p>
      </dgm:t>
    </dgm:pt>
    <dgm:pt modelId="{1F212B18-3D26-4E74-A012-76324804FF84}" type="pres">
      <dgm:prSet presAssocID="{E45671BE-DA21-422D-BF71-47272A188F5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AR"/>
        </a:p>
      </dgm:t>
    </dgm:pt>
    <dgm:pt modelId="{29D075BC-DE91-4E8F-AF1B-7D824AF7B901}" type="pres">
      <dgm:prSet presAssocID="{BC0E22A6-F5FC-4444-B6E4-249DEE148E0B}" presName="Accent1" presStyleCnt="0"/>
      <dgm:spPr/>
    </dgm:pt>
    <dgm:pt modelId="{8B10CD2F-E3A1-4969-8ABA-CD4528CE9D81}" type="pres">
      <dgm:prSet presAssocID="{BC0E22A6-F5FC-4444-B6E4-249DEE148E0B}" presName="Accent" presStyleLbl="node1" presStyleIdx="0" presStyleCnt="3" custLinFactNeighborX="-1151" custLinFactNeighborY="-10474"/>
      <dgm:spPr>
        <a:solidFill>
          <a:schemeClr val="accent6"/>
        </a:solidFill>
        <a:ln>
          <a:solidFill>
            <a:schemeClr val="accent6"/>
          </a:solidFill>
        </a:ln>
      </dgm:spPr>
    </dgm:pt>
    <dgm:pt modelId="{E4B7F344-5330-4FF4-BDF7-FD66BCB44447}" type="pres">
      <dgm:prSet presAssocID="{BC0E22A6-F5FC-4444-B6E4-249DEE148E0B}" presName="Parent1" presStyleLbl="revTx" presStyleIdx="0" presStyleCnt="3" custLinFactNeighborX="-1293" custLinFactNeighborY="-5574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11913A3-45CE-496F-B4FE-7A8B3029A251}" type="pres">
      <dgm:prSet presAssocID="{6E6E1A3B-BFE4-441D-B7EC-65037F96BE1C}" presName="Accent2" presStyleCnt="0"/>
      <dgm:spPr/>
    </dgm:pt>
    <dgm:pt modelId="{601ED5C2-A892-41AA-BE21-8B3A795D2F35}" type="pres">
      <dgm:prSet presAssocID="{6E6E1A3B-BFE4-441D-B7EC-65037F96BE1C}" presName="Accent" presStyleLbl="node1" presStyleIdx="1" presStyleCnt="3"/>
      <dgm:spPr>
        <a:solidFill>
          <a:schemeClr val="tx2">
            <a:lumMod val="60000"/>
            <a:lumOff val="40000"/>
          </a:schemeClr>
        </a:solidFill>
      </dgm:spPr>
    </dgm:pt>
    <dgm:pt modelId="{910FF6D0-7BD0-43B6-BA75-249D8DFB5E78}" type="pres">
      <dgm:prSet presAssocID="{6E6E1A3B-BFE4-441D-B7EC-65037F96BE1C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A56900E-035E-49B7-8B51-D0A24BEF74AC}" type="pres">
      <dgm:prSet presAssocID="{83F12FC9-61BB-46A5-86FC-CB4A7B23037C}" presName="Accent3" presStyleCnt="0"/>
      <dgm:spPr/>
    </dgm:pt>
    <dgm:pt modelId="{02C3C115-E983-4A8E-A5FF-4B33E5363C1B}" type="pres">
      <dgm:prSet presAssocID="{83F12FC9-61BB-46A5-86FC-CB4A7B23037C}" presName="Accent" presStyleLbl="node1" presStyleIdx="2" presStyleCnt="3"/>
      <dgm:spPr>
        <a:solidFill>
          <a:srgbClr val="F616CB"/>
        </a:solidFill>
      </dgm:spPr>
    </dgm:pt>
    <dgm:pt modelId="{1AC4EB19-5B0F-4555-9D2D-8AEEF8028C75}" type="pres">
      <dgm:prSet presAssocID="{83F12FC9-61BB-46A5-86FC-CB4A7B23037C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AE511003-997D-47E5-978D-94EC684DD8EE}" type="presOf" srcId="{6E6E1A3B-BFE4-441D-B7EC-65037F96BE1C}" destId="{910FF6D0-7BD0-43B6-BA75-249D8DFB5E78}" srcOrd="0" destOrd="0" presId="urn:microsoft.com/office/officeart/2009/layout/CircleArrowProcess"/>
    <dgm:cxn modelId="{B295FA66-298B-4A86-99A5-3B439AE1D50D}" type="presOf" srcId="{83F12FC9-61BB-46A5-86FC-CB4A7B23037C}" destId="{1AC4EB19-5B0F-4555-9D2D-8AEEF8028C75}" srcOrd="0" destOrd="0" presId="urn:microsoft.com/office/officeart/2009/layout/CircleArrowProcess"/>
    <dgm:cxn modelId="{401E8673-311A-4CC0-9A52-4B9B8D540C2E}" srcId="{E45671BE-DA21-422D-BF71-47272A188F57}" destId="{BC0E22A6-F5FC-4444-B6E4-249DEE148E0B}" srcOrd="0" destOrd="0" parTransId="{AA61226B-8E30-4DD0-AB2D-F94441B0D25B}" sibTransId="{374A5152-6870-48C1-BF82-284A541E4097}"/>
    <dgm:cxn modelId="{132CB3A0-4818-4B48-90AB-091EDBA52F74}" type="presOf" srcId="{E45671BE-DA21-422D-BF71-47272A188F57}" destId="{1F212B18-3D26-4E74-A012-76324804FF84}" srcOrd="0" destOrd="0" presId="urn:microsoft.com/office/officeart/2009/layout/CircleArrowProcess"/>
    <dgm:cxn modelId="{00D807F0-38D4-4F56-985B-CB9AD59AD4A7}" srcId="{E45671BE-DA21-422D-BF71-47272A188F57}" destId="{83F12FC9-61BB-46A5-86FC-CB4A7B23037C}" srcOrd="2" destOrd="0" parTransId="{5A2CA470-88BC-4912-9F8F-7342B75CE57C}" sibTransId="{B03A02EE-9D07-48F9-8AAB-35BCA5F56759}"/>
    <dgm:cxn modelId="{1CEE362A-9ADE-40FA-9B31-47D3B16ABEA5}" srcId="{E45671BE-DA21-422D-BF71-47272A188F57}" destId="{6E6E1A3B-BFE4-441D-B7EC-65037F96BE1C}" srcOrd="1" destOrd="0" parTransId="{965E92B3-FE8A-474C-881C-93C286A57FDB}" sibTransId="{A3E8206E-B44A-4432-B252-5BBFBA0E541A}"/>
    <dgm:cxn modelId="{016DDD35-7F4A-4CBE-898E-31C1490EDC44}" type="presOf" srcId="{BC0E22A6-F5FC-4444-B6E4-249DEE148E0B}" destId="{E4B7F344-5330-4FF4-BDF7-FD66BCB44447}" srcOrd="0" destOrd="0" presId="urn:microsoft.com/office/officeart/2009/layout/CircleArrowProcess"/>
    <dgm:cxn modelId="{585D380F-2B2B-49E7-B8B2-15F1045A3F18}" type="presParOf" srcId="{1F212B18-3D26-4E74-A012-76324804FF84}" destId="{29D075BC-DE91-4E8F-AF1B-7D824AF7B901}" srcOrd="0" destOrd="0" presId="urn:microsoft.com/office/officeart/2009/layout/CircleArrowProcess"/>
    <dgm:cxn modelId="{5E4AFF50-10EC-403E-8697-39B98E77ED07}" type="presParOf" srcId="{29D075BC-DE91-4E8F-AF1B-7D824AF7B901}" destId="{8B10CD2F-E3A1-4969-8ABA-CD4528CE9D81}" srcOrd="0" destOrd="0" presId="urn:microsoft.com/office/officeart/2009/layout/CircleArrowProcess"/>
    <dgm:cxn modelId="{4996239C-3653-436C-949D-D8C45CDEBED4}" type="presParOf" srcId="{1F212B18-3D26-4E74-A012-76324804FF84}" destId="{E4B7F344-5330-4FF4-BDF7-FD66BCB44447}" srcOrd="1" destOrd="0" presId="urn:microsoft.com/office/officeart/2009/layout/CircleArrowProcess"/>
    <dgm:cxn modelId="{97AAF5CD-CC4E-4DAF-A790-83F370CAB2CA}" type="presParOf" srcId="{1F212B18-3D26-4E74-A012-76324804FF84}" destId="{D11913A3-45CE-496F-B4FE-7A8B3029A251}" srcOrd="2" destOrd="0" presId="urn:microsoft.com/office/officeart/2009/layout/CircleArrowProcess"/>
    <dgm:cxn modelId="{9FE79D27-4D5C-49B2-854E-82C4E36F9E4A}" type="presParOf" srcId="{D11913A3-45CE-496F-B4FE-7A8B3029A251}" destId="{601ED5C2-A892-41AA-BE21-8B3A795D2F35}" srcOrd="0" destOrd="0" presId="urn:microsoft.com/office/officeart/2009/layout/CircleArrowProcess"/>
    <dgm:cxn modelId="{78231C3A-BBD0-49E2-AA22-AA7BD5DC7D3F}" type="presParOf" srcId="{1F212B18-3D26-4E74-A012-76324804FF84}" destId="{910FF6D0-7BD0-43B6-BA75-249D8DFB5E78}" srcOrd="3" destOrd="0" presId="urn:microsoft.com/office/officeart/2009/layout/CircleArrowProcess"/>
    <dgm:cxn modelId="{5E103221-A6A2-400F-AE9E-891C21BD6977}" type="presParOf" srcId="{1F212B18-3D26-4E74-A012-76324804FF84}" destId="{8A56900E-035E-49B7-8B51-D0A24BEF74AC}" srcOrd="4" destOrd="0" presId="urn:microsoft.com/office/officeart/2009/layout/CircleArrowProcess"/>
    <dgm:cxn modelId="{C32C838E-5962-419F-A056-6A2EFC4066DB}" type="presParOf" srcId="{8A56900E-035E-49B7-8B51-D0A24BEF74AC}" destId="{02C3C115-E983-4A8E-A5FF-4B33E5363C1B}" srcOrd="0" destOrd="0" presId="urn:microsoft.com/office/officeart/2009/layout/CircleArrowProcess"/>
    <dgm:cxn modelId="{C2D9E919-AF0A-4390-8BDE-0C36A36BDF3B}" type="presParOf" srcId="{1F212B18-3D26-4E74-A012-76324804FF84}" destId="{1AC4EB19-5B0F-4555-9D2D-8AEEF8028C75}" srcOrd="5" destOrd="0" presId="urn:microsoft.com/office/officeart/2009/layout/CircleArrowProcess"/>
  </dgm:cxnLst>
  <dgm:bg/>
  <dgm:whole>
    <a:ln>
      <a:solidFill>
        <a:schemeClr val="accent6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7DE544-D875-4E00-AE04-D8B900F0C45B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</dgm:pt>
    <dgm:pt modelId="{739EF26E-3700-422B-A352-6799CEFCC80C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s-AR" sz="3600" dirty="0" smtClean="0"/>
            <a:t>Acción</a:t>
          </a:r>
          <a:endParaRPr lang="es-AR" sz="3600" dirty="0"/>
        </a:p>
      </dgm:t>
    </dgm:pt>
    <dgm:pt modelId="{4455B609-82A7-4EB6-980C-DF4C458527AB}" type="parTrans" cxnId="{ECA2D4AD-9525-469D-80AA-DECF6A45D89F}">
      <dgm:prSet/>
      <dgm:spPr/>
      <dgm:t>
        <a:bodyPr/>
        <a:lstStyle/>
        <a:p>
          <a:endParaRPr lang="es-AR"/>
        </a:p>
      </dgm:t>
    </dgm:pt>
    <dgm:pt modelId="{CB0CE41C-2116-45CE-8FD1-EEF1022A2566}" type="sibTrans" cxnId="{ECA2D4AD-9525-469D-80AA-DECF6A45D89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s-AR"/>
        </a:p>
      </dgm:t>
    </dgm:pt>
    <dgm:pt modelId="{364B37D9-9558-49AA-9976-DE55AB044FF5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AR" sz="3600" dirty="0" smtClean="0"/>
            <a:t> Reflexión</a:t>
          </a:r>
          <a:endParaRPr lang="es-AR" sz="3600" dirty="0"/>
        </a:p>
      </dgm:t>
    </dgm:pt>
    <dgm:pt modelId="{47E03703-CE28-4403-A31D-FFE77C92AAC6}" type="parTrans" cxnId="{4EB65FF6-D14E-4794-9999-52AE6BF0643C}">
      <dgm:prSet/>
      <dgm:spPr/>
      <dgm:t>
        <a:bodyPr/>
        <a:lstStyle/>
        <a:p>
          <a:endParaRPr lang="es-AR"/>
        </a:p>
      </dgm:t>
    </dgm:pt>
    <dgm:pt modelId="{D781B6FA-074B-43EA-8058-D923BE0A5E3C}" type="sibTrans" cxnId="{4EB65FF6-D14E-4794-9999-52AE6BF0643C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s-AR"/>
        </a:p>
      </dgm:t>
    </dgm:pt>
    <dgm:pt modelId="{AAD10EF3-7C8A-47A8-A555-BCED4B13C5DC}">
      <dgm:prSet phldrT="[Texto]" custT="1"/>
      <dgm:spPr>
        <a:solidFill>
          <a:srgbClr val="F616CB"/>
        </a:solidFill>
      </dgm:spPr>
      <dgm:t>
        <a:bodyPr/>
        <a:lstStyle/>
        <a:p>
          <a:r>
            <a:rPr lang="es-AR" sz="3600" b="1" dirty="0" smtClean="0"/>
            <a:t>Praxis</a:t>
          </a:r>
          <a:endParaRPr lang="es-AR" sz="3600" b="1" dirty="0"/>
        </a:p>
      </dgm:t>
    </dgm:pt>
    <dgm:pt modelId="{0CA70D0A-9C22-4248-871A-29ADBE30C08C}" type="parTrans" cxnId="{2E677131-9EEC-4273-B2B7-1188A74067A2}">
      <dgm:prSet/>
      <dgm:spPr/>
      <dgm:t>
        <a:bodyPr/>
        <a:lstStyle/>
        <a:p>
          <a:endParaRPr lang="es-AR"/>
        </a:p>
      </dgm:t>
    </dgm:pt>
    <dgm:pt modelId="{F99F185E-FA93-4E13-8132-20404C0D0E30}" type="sibTrans" cxnId="{2E677131-9EEC-4273-B2B7-1188A74067A2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AR"/>
        </a:p>
      </dgm:t>
    </dgm:pt>
    <dgm:pt modelId="{8867641E-5400-44C3-8C57-8DE9718A4A0C}" type="pres">
      <dgm:prSet presAssocID="{A97DE544-D875-4E00-AE04-D8B900F0C45B}" presName="Name0" presStyleCnt="0">
        <dgm:presLayoutVars>
          <dgm:chMax val="7"/>
          <dgm:chPref val="7"/>
          <dgm:dir/>
        </dgm:presLayoutVars>
      </dgm:prSet>
      <dgm:spPr/>
    </dgm:pt>
    <dgm:pt modelId="{550506B1-B033-47D2-B2C6-C10F2E8B672E}" type="pres">
      <dgm:prSet presAssocID="{A97DE544-D875-4E00-AE04-D8B900F0C45B}" presName="dot1" presStyleLbl="alignNode1" presStyleIdx="0" presStyleCnt="12"/>
      <dgm:spPr/>
    </dgm:pt>
    <dgm:pt modelId="{45BEC85B-D584-4F33-80CD-16062F98EDF3}" type="pres">
      <dgm:prSet presAssocID="{A97DE544-D875-4E00-AE04-D8B900F0C45B}" presName="dot2" presStyleLbl="alignNode1" presStyleIdx="1" presStyleCnt="12"/>
      <dgm:spPr/>
    </dgm:pt>
    <dgm:pt modelId="{015B4F1A-2B40-4064-A5EA-1930E868ADDF}" type="pres">
      <dgm:prSet presAssocID="{A97DE544-D875-4E00-AE04-D8B900F0C45B}" presName="dot3" presStyleLbl="alignNode1" presStyleIdx="2" presStyleCnt="12"/>
      <dgm:spPr/>
    </dgm:pt>
    <dgm:pt modelId="{6D23ADBB-08DF-4585-9D74-4BA560C98946}" type="pres">
      <dgm:prSet presAssocID="{A97DE544-D875-4E00-AE04-D8B900F0C45B}" presName="dot4" presStyleLbl="alignNode1" presStyleIdx="3" presStyleCnt="12"/>
      <dgm:spPr/>
    </dgm:pt>
    <dgm:pt modelId="{17756020-E83D-4C92-A86D-D8107C992373}" type="pres">
      <dgm:prSet presAssocID="{A97DE544-D875-4E00-AE04-D8B900F0C45B}" presName="dot5" presStyleLbl="alignNode1" presStyleIdx="4" presStyleCnt="12"/>
      <dgm:spPr/>
    </dgm:pt>
    <dgm:pt modelId="{EA8C08E0-9A78-4978-A190-C07E29F5E3FF}" type="pres">
      <dgm:prSet presAssocID="{A97DE544-D875-4E00-AE04-D8B900F0C45B}" presName="dotArrow1" presStyleLbl="alignNode1" presStyleIdx="5" presStyleCnt="12"/>
      <dgm:spPr/>
    </dgm:pt>
    <dgm:pt modelId="{BAD27252-7290-4124-8662-E94FB2222163}" type="pres">
      <dgm:prSet presAssocID="{A97DE544-D875-4E00-AE04-D8B900F0C45B}" presName="dotArrow2" presStyleLbl="alignNode1" presStyleIdx="6" presStyleCnt="12"/>
      <dgm:spPr/>
    </dgm:pt>
    <dgm:pt modelId="{CF2F351D-8584-40C4-8CF0-751FE7948894}" type="pres">
      <dgm:prSet presAssocID="{A97DE544-D875-4E00-AE04-D8B900F0C45B}" presName="dotArrow3" presStyleLbl="alignNode1" presStyleIdx="7" presStyleCnt="12"/>
      <dgm:spPr/>
    </dgm:pt>
    <dgm:pt modelId="{11690AD0-BFF2-4BDF-989A-680DD3FC7DBE}" type="pres">
      <dgm:prSet presAssocID="{A97DE544-D875-4E00-AE04-D8B900F0C45B}" presName="dotArrow4" presStyleLbl="alignNode1" presStyleIdx="8" presStyleCnt="12"/>
      <dgm:spPr/>
    </dgm:pt>
    <dgm:pt modelId="{CE32F790-5DBA-49F8-9DC1-E274A2528337}" type="pres">
      <dgm:prSet presAssocID="{A97DE544-D875-4E00-AE04-D8B900F0C45B}" presName="dotArrow5" presStyleLbl="alignNode1" presStyleIdx="9" presStyleCnt="12"/>
      <dgm:spPr/>
    </dgm:pt>
    <dgm:pt modelId="{65764E93-C7B9-4BF0-BA5B-5DF0D2764912}" type="pres">
      <dgm:prSet presAssocID="{A97DE544-D875-4E00-AE04-D8B900F0C45B}" presName="dotArrow6" presStyleLbl="alignNode1" presStyleIdx="10" presStyleCnt="12"/>
      <dgm:spPr/>
    </dgm:pt>
    <dgm:pt modelId="{99634599-78E0-4F3A-9D66-DE3E13243404}" type="pres">
      <dgm:prSet presAssocID="{A97DE544-D875-4E00-AE04-D8B900F0C45B}" presName="dotArrow7" presStyleLbl="alignNode1" presStyleIdx="11" presStyleCnt="12"/>
      <dgm:spPr/>
    </dgm:pt>
    <dgm:pt modelId="{0B71BFA8-E1C5-405F-B91E-191A9E6C4843}" type="pres">
      <dgm:prSet presAssocID="{739EF26E-3700-422B-A352-6799CEFCC80C}" presName="parTx1" presStyleLbl="node1" presStyleIdx="0" presStyleCnt="3" custScaleX="167836" custLinFactNeighborX="29559" custLinFactNeighborY="37881"/>
      <dgm:spPr/>
      <dgm:t>
        <a:bodyPr/>
        <a:lstStyle/>
        <a:p>
          <a:endParaRPr lang="es-AR"/>
        </a:p>
      </dgm:t>
    </dgm:pt>
    <dgm:pt modelId="{FD540EEA-D1BA-4161-A1FD-71CE362585B3}" type="pres">
      <dgm:prSet presAssocID="{CB0CE41C-2116-45CE-8FD1-EEF1022A2566}" presName="picture1" presStyleCnt="0"/>
      <dgm:spPr/>
    </dgm:pt>
    <dgm:pt modelId="{3CA25F2A-115D-4D56-9665-F0E909110C9F}" type="pres">
      <dgm:prSet presAssocID="{CB0CE41C-2116-45CE-8FD1-EEF1022A2566}" presName="imageRepeatNode" presStyleLbl="fgImgPlace1" presStyleIdx="0" presStyleCnt="3"/>
      <dgm:spPr/>
      <dgm:t>
        <a:bodyPr/>
        <a:lstStyle/>
        <a:p>
          <a:endParaRPr lang="es-AR"/>
        </a:p>
      </dgm:t>
    </dgm:pt>
    <dgm:pt modelId="{0C20F753-5B13-428E-889A-DE8D6649230E}" type="pres">
      <dgm:prSet presAssocID="{364B37D9-9558-49AA-9976-DE55AB044FF5}" presName="parTx2" presStyleLbl="node1" presStyleIdx="1" presStyleCnt="3" custScaleX="175701" custLinFactNeighborX="30198" custLinFactNeighborY="5682"/>
      <dgm:spPr/>
      <dgm:t>
        <a:bodyPr/>
        <a:lstStyle/>
        <a:p>
          <a:endParaRPr lang="es-AR"/>
        </a:p>
      </dgm:t>
    </dgm:pt>
    <dgm:pt modelId="{D4EDE824-67E7-4E23-8799-8E8959B54B43}" type="pres">
      <dgm:prSet presAssocID="{D781B6FA-074B-43EA-8058-D923BE0A5E3C}" presName="picture2" presStyleCnt="0"/>
      <dgm:spPr/>
    </dgm:pt>
    <dgm:pt modelId="{592625E4-BB33-4654-8E77-1E53A08F6202}" type="pres">
      <dgm:prSet presAssocID="{D781B6FA-074B-43EA-8058-D923BE0A5E3C}" presName="imageRepeatNode" presStyleLbl="fgImgPlace1" presStyleIdx="1" presStyleCnt="3"/>
      <dgm:spPr/>
      <dgm:t>
        <a:bodyPr/>
        <a:lstStyle/>
        <a:p>
          <a:endParaRPr lang="es-AR"/>
        </a:p>
      </dgm:t>
    </dgm:pt>
    <dgm:pt modelId="{7F7E81D8-BF1A-4D16-A663-3DD373167D9F}" type="pres">
      <dgm:prSet presAssocID="{AAD10EF3-7C8A-47A8-A555-BCED4B13C5DC}" presName="parTx3" presStyleLbl="node1" presStyleIdx="2" presStyleCnt="3" custScaleX="157385" custLinFactNeighborX="27565" custLinFactNeighborY="-13440"/>
      <dgm:spPr/>
      <dgm:t>
        <a:bodyPr/>
        <a:lstStyle/>
        <a:p>
          <a:endParaRPr lang="es-AR"/>
        </a:p>
      </dgm:t>
    </dgm:pt>
    <dgm:pt modelId="{EBB77CB1-6CC1-497D-A606-1AA8AE1392D4}" type="pres">
      <dgm:prSet presAssocID="{F99F185E-FA93-4E13-8132-20404C0D0E30}" presName="picture3" presStyleCnt="0"/>
      <dgm:spPr/>
    </dgm:pt>
    <dgm:pt modelId="{AAA710F6-56FA-45B9-9C7E-3C69A2A066A4}" type="pres">
      <dgm:prSet presAssocID="{F99F185E-FA93-4E13-8132-20404C0D0E30}" presName="imageRepeatNode" presStyleLbl="fgImgPlace1" presStyleIdx="2" presStyleCnt="3"/>
      <dgm:spPr/>
      <dgm:t>
        <a:bodyPr/>
        <a:lstStyle/>
        <a:p>
          <a:endParaRPr lang="es-AR"/>
        </a:p>
      </dgm:t>
    </dgm:pt>
  </dgm:ptLst>
  <dgm:cxnLst>
    <dgm:cxn modelId="{95B129AC-069D-41F6-867D-5A6AEBBA3695}" type="presOf" srcId="{739EF26E-3700-422B-A352-6799CEFCC80C}" destId="{0B71BFA8-E1C5-405F-B91E-191A9E6C4843}" srcOrd="0" destOrd="0" presId="urn:microsoft.com/office/officeart/2008/layout/AscendingPictureAccentProcess"/>
    <dgm:cxn modelId="{ECD0C423-919E-4E5D-B6A8-3A4B5D664B63}" type="presOf" srcId="{364B37D9-9558-49AA-9976-DE55AB044FF5}" destId="{0C20F753-5B13-428E-889A-DE8D6649230E}" srcOrd="0" destOrd="0" presId="urn:microsoft.com/office/officeart/2008/layout/AscendingPictureAccentProcess"/>
    <dgm:cxn modelId="{ECA2D4AD-9525-469D-80AA-DECF6A45D89F}" srcId="{A97DE544-D875-4E00-AE04-D8B900F0C45B}" destId="{739EF26E-3700-422B-A352-6799CEFCC80C}" srcOrd="0" destOrd="0" parTransId="{4455B609-82A7-4EB6-980C-DF4C458527AB}" sibTransId="{CB0CE41C-2116-45CE-8FD1-EEF1022A2566}"/>
    <dgm:cxn modelId="{8B104AC6-141C-4D15-92BA-5AE50E4AC049}" type="presOf" srcId="{AAD10EF3-7C8A-47A8-A555-BCED4B13C5DC}" destId="{7F7E81D8-BF1A-4D16-A663-3DD373167D9F}" srcOrd="0" destOrd="0" presId="urn:microsoft.com/office/officeart/2008/layout/AscendingPictureAccentProcess"/>
    <dgm:cxn modelId="{7350C1D3-0884-4617-A794-384B00F57DCD}" type="presOf" srcId="{D781B6FA-074B-43EA-8058-D923BE0A5E3C}" destId="{592625E4-BB33-4654-8E77-1E53A08F6202}" srcOrd="0" destOrd="0" presId="urn:microsoft.com/office/officeart/2008/layout/AscendingPictureAccentProcess"/>
    <dgm:cxn modelId="{4C117C02-83D2-44AD-8BC2-A73171571B75}" type="presOf" srcId="{F99F185E-FA93-4E13-8132-20404C0D0E30}" destId="{AAA710F6-56FA-45B9-9C7E-3C69A2A066A4}" srcOrd="0" destOrd="0" presId="urn:microsoft.com/office/officeart/2008/layout/AscendingPictureAccentProcess"/>
    <dgm:cxn modelId="{D53E50E5-2DAF-43BE-BBCC-C41005F3A99F}" type="presOf" srcId="{CB0CE41C-2116-45CE-8FD1-EEF1022A2566}" destId="{3CA25F2A-115D-4D56-9665-F0E909110C9F}" srcOrd="0" destOrd="0" presId="urn:microsoft.com/office/officeart/2008/layout/AscendingPictureAccentProcess"/>
    <dgm:cxn modelId="{4EB65FF6-D14E-4794-9999-52AE6BF0643C}" srcId="{A97DE544-D875-4E00-AE04-D8B900F0C45B}" destId="{364B37D9-9558-49AA-9976-DE55AB044FF5}" srcOrd="1" destOrd="0" parTransId="{47E03703-CE28-4403-A31D-FFE77C92AAC6}" sibTransId="{D781B6FA-074B-43EA-8058-D923BE0A5E3C}"/>
    <dgm:cxn modelId="{4C3908A4-7B9F-4417-9C62-8D5C774961DA}" type="presOf" srcId="{A97DE544-D875-4E00-AE04-D8B900F0C45B}" destId="{8867641E-5400-44C3-8C57-8DE9718A4A0C}" srcOrd="0" destOrd="0" presId="urn:microsoft.com/office/officeart/2008/layout/AscendingPictureAccentProcess"/>
    <dgm:cxn modelId="{2E677131-9EEC-4273-B2B7-1188A74067A2}" srcId="{A97DE544-D875-4E00-AE04-D8B900F0C45B}" destId="{AAD10EF3-7C8A-47A8-A555-BCED4B13C5DC}" srcOrd="2" destOrd="0" parTransId="{0CA70D0A-9C22-4248-871A-29ADBE30C08C}" sibTransId="{F99F185E-FA93-4E13-8132-20404C0D0E30}"/>
    <dgm:cxn modelId="{0E6FC076-4F2C-4380-946C-566577B51ACE}" type="presParOf" srcId="{8867641E-5400-44C3-8C57-8DE9718A4A0C}" destId="{550506B1-B033-47D2-B2C6-C10F2E8B672E}" srcOrd="0" destOrd="0" presId="urn:microsoft.com/office/officeart/2008/layout/AscendingPictureAccentProcess"/>
    <dgm:cxn modelId="{EF40C59C-2A3B-40FF-8863-4CABAE479066}" type="presParOf" srcId="{8867641E-5400-44C3-8C57-8DE9718A4A0C}" destId="{45BEC85B-D584-4F33-80CD-16062F98EDF3}" srcOrd="1" destOrd="0" presId="urn:microsoft.com/office/officeart/2008/layout/AscendingPictureAccentProcess"/>
    <dgm:cxn modelId="{0F1C537A-8F05-42D7-9FDC-5DC3B6F9876B}" type="presParOf" srcId="{8867641E-5400-44C3-8C57-8DE9718A4A0C}" destId="{015B4F1A-2B40-4064-A5EA-1930E868ADDF}" srcOrd="2" destOrd="0" presId="urn:microsoft.com/office/officeart/2008/layout/AscendingPictureAccentProcess"/>
    <dgm:cxn modelId="{40B6495B-AB23-425D-9DCD-BC47572194C2}" type="presParOf" srcId="{8867641E-5400-44C3-8C57-8DE9718A4A0C}" destId="{6D23ADBB-08DF-4585-9D74-4BA560C98946}" srcOrd="3" destOrd="0" presId="urn:microsoft.com/office/officeart/2008/layout/AscendingPictureAccentProcess"/>
    <dgm:cxn modelId="{5916CA4B-A76C-41E7-935C-DAD96E898D47}" type="presParOf" srcId="{8867641E-5400-44C3-8C57-8DE9718A4A0C}" destId="{17756020-E83D-4C92-A86D-D8107C992373}" srcOrd="4" destOrd="0" presId="urn:microsoft.com/office/officeart/2008/layout/AscendingPictureAccentProcess"/>
    <dgm:cxn modelId="{32559C0D-293E-42CE-8F31-ABEDA8E36BD6}" type="presParOf" srcId="{8867641E-5400-44C3-8C57-8DE9718A4A0C}" destId="{EA8C08E0-9A78-4978-A190-C07E29F5E3FF}" srcOrd="5" destOrd="0" presId="urn:microsoft.com/office/officeart/2008/layout/AscendingPictureAccentProcess"/>
    <dgm:cxn modelId="{70AF3F9A-7F06-4EB9-AEE6-7AECCB1300D2}" type="presParOf" srcId="{8867641E-5400-44C3-8C57-8DE9718A4A0C}" destId="{BAD27252-7290-4124-8662-E94FB2222163}" srcOrd="6" destOrd="0" presId="urn:microsoft.com/office/officeart/2008/layout/AscendingPictureAccentProcess"/>
    <dgm:cxn modelId="{84235854-E750-4277-89AD-5A89499F3C1A}" type="presParOf" srcId="{8867641E-5400-44C3-8C57-8DE9718A4A0C}" destId="{CF2F351D-8584-40C4-8CF0-751FE7948894}" srcOrd="7" destOrd="0" presId="urn:microsoft.com/office/officeart/2008/layout/AscendingPictureAccentProcess"/>
    <dgm:cxn modelId="{5ED73641-2993-40ED-B4FD-DE44AE1E94E4}" type="presParOf" srcId="{8867641E-5400-44C3-8C57-8DE9718A4A0C}" destId="{11690AD0-BFF2-4BDF-989A-680DD3FC7DBE}" srcOrd="8" destOrd="0" presId="urn:microsoft.com/office/officeart/2008/layout/AscendingPictureAccentProcess"/>
    <dgm:cxn modelId="{C4E7990E-9CEF-4161-AD87-C449625C1609}" type="presParOf" srcId="{8867641E-5400-44C3-8C57-8DE9718A4A0C}" destId="{CE32F790-5DBA-49F8-9DC1-E274A2528337}" srcOrd="9" destOrd="0" presId="urn:microsoft.com/office/officeart/2008/layout/AscendingPictureAccentProcess"/>
    <dgm:cxn modelId="{CE7EBDD8-0FE6-4710-B1E4-3A4B78543A6A}" type="presParOf" srcId="{8867641E-5400-44C3-8C57-8DE9718A4A0C}" destId="{65764E93-C7B9-4BF0-BA5B-5DF0D2764912}" srcOrd="10" destOrd="0" presId="urn:microsoft.com/office/officeart/2008/layout/AscendingPictureAccentProcess"/>
    <dgm:cxn modelId="{D6CB0FCF-5FF8-43D7-B982-1B150D035031}" type="presParOf" srcId="{8867641E-5400-44C3-8C57-8DE9718A4A0C}" destId="{99634599-78E0-4F3A-9D66-DE3E13243404}" srcOrd="11" destOrd="0" presId="urn:microsoft.com/office/officeart/2008/layout/AscendingPictureAccentProcess"/>
    <dgm:cxn modelId="{8ACE8185-0E40-4001-9501-9C985442FD34}" type="presParOf" srcId="{8867641E-5400-44C3-8C57-8DE9718A4A0C}" destId="{0B71BFA8-E1C5-405F-B91E-191A9E6C4843}" srcOrd="12" destOrd="0" presId="urn:microsoft.com/office/officeart/2008/layout/AscendingPictureAccentProcess"/>
    <dgm:cxn modelId="{1528DC1C-8F3C-42E9-BB9C-E620D0ECD62A}" type="presParOf" srcId="{8867641E-5400-44C3-8C57-8DE9718A4A0C}" destId="{FD540EEA-D1BA-4161-A1FD-71CE362585B3}" srcOrd="13" destOrd="0" presId="urn:microsoft.com/office/officeart/2008/layout/AscendingPictureAccentProcess"/>
    <dgm:cxn modelId="{32FB4111-9DC1-47CE-84BE-882A59B8C237}" type="presParOf" srcId="{FD540EEA-D1BA-4161-A1FD-71CE362585B3}" destId="{3CA25F2A-115D-4D56-9665-F0E909110C9F}" srcOrd="0" destOrd="0" presId="urn:microsoft.com/office/officeart/2008/layout/AscendingPictureAccentProcess"/>
    <dgm:cxn modelId="{E71B3F7E-0897-4A9A-B848-05D14DA540B9}" type="presParOf" srcId="{8867641E-5400-44C3-8C57-8DE9718A4A0C}" destId="{0C20F753-5B13-428E-889A-DE8D6649230E}" srcOrd="14" destOrd="0" presId="urn:microsoft.com/office/officeart/2008/layout/AscendingPictureAccentProcess"/>
    <dgm:cxn modelId="{7F220925-B8F4-4D19-9417-6D94E130600D}" type="presParOf" srcId="{8867641E-5400-44C3-8C57-8DE9718A4A0C}" destId="{D4EDE824-67E7-4E23-8799-8E8959B54B43}" srcOrd="15" destOrd="0" presId="urn:microsoft.com/office/officeart/2008/layout/AscendingPictureAccentProcess"/>
    <dgm:cxn modelId="{9DF8B132-F298-4F52-B15D-B30908EF49CA}" type="presParOf" srcId="{D4EDE824-67E7-4E23-8799-8E8959B54B43}" destId="{592625E4-BB33-4654-8E77-1E53A08F6202}" srcOrd="0" destOrd="0" presId="urn:microsoft.com/office/officeart/2008/layout/AscendingPictureAccentProcess"/>
    <dgm:cxn modelId="{0893C7FA-549A-4B9B-85F4-C9CA2C18D1BC}" type="presParOf" srcId="{8867641E-5400-44C3-8C57-8DE9718A4A0C}" destId="{7F7E81D8-BF1A-4D16-A663-3DD373167D9F}" srcOrd="16" destOrd="0" presId="urn:microsoft.com/office/officeart/2008/layout/AscendingPictureAccentProcess"/>
    <dgm:cxn modelId="{5183200E-4E2F-4D79-89F4-58A6BC8EB9C0}" type="presParOf" srcId="{8867641E-5400-44C3-8C57-8DE9718A4A0C}" destId="{EBB77CB1-6CC1-497D-A606-1AA8AE1392D4}" srcOrd="17" destOrd="0" presId="urn:microsoft.com/office/officeart/2008/layout/AscendingPictureAccentProcess"/>
    <dgm:cxn modelId="{989F77D3-9D74-46D0-A5DA-F5EB7116121D}" type="presParOf" srcId="{EBB77CB1-6CC1-497D-A606-1AA8AE1392D4}" destId="{AAA710F6-56FA-45B9-9C7E-3C69A2A066A4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C9B446-28CC-4F2D-A30A-57BA45F7A65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AD974259-9CDD-41CF-A6A7-067AFB30CCA8}">
      <dgm:prSet phldrT="[Texto]" custT="1"/>
      <dgm:spPr/>
      <dgm:t>
        <a:bodyPr/>
        <a:lstStyle/>
        <a:p>
          <a:r>
            <a:rPr lang="es-AR" sz="1600" dirty="0" smtClean="0"/>
            <a:t>Cada uno de nosotros</a:t>
          </a:r>
          <a:endParaRPr lang="es-AR" sz="1600" dirty="0"/>
        </a:p>
      </dgm:t>
    </dgm:pt>
    <dgm:pt modelId="{2C16EF7E-0CB9-46F8-9ABE-BC6AFA68DD47}" type="parTrans" cxnId="{22F10C12-E9BF-4B79-BB3B-0E6E9D019AC3}">
      <dgm:prSet/>
      <dgm:spPr/>
      <dgm:t>
        <a:bodyPr/>
        <a:lstStyle/>
        <a:p>
          <a:endParaRPr lang="es-AR" sz="1600"/>
        </a:p>
      </dgm:t>
    </dgm:pt>
    <dgm:pt modelId="{62B2B6A5-1724-443B-9D1A-15D7E847C4CE}" type="sibTrans" cxnId="{22F10C12-E9BF-4B79-BB3B-0E6E9D019AC3}">
      <dgm:prSet/>
      <dgm:spPr/>
      <dgm:t>
        <a:bodyPr/>
        <a:lstStyle/>
        <a:p>
          <a:endParaRPr lang="es-AR" sz="1600"/>
        </a:p>
      </dgm:t>
    </dgm:pt>
    <dgm:pt modelId="{22E438F1-257D-4EEE-AA41-17DC40DFC4D4}">
      <dgm:prSet phldrT="[Texto]" custT="1"/>
      <dgm:spPr/>
      <dgm:t>
        <a:bodyPr/>
        <a:lstStyle/>
        <a:p>
          <a:r>
            <a:rPr lang="es-AR" sz="1600" dirty="0" smtClean="0"/>
            <a:t>En conjunto</a:t>
          </a:r>
          <a:endParaRPr lang="es-AR" sz="1600" dirty="0"/>
        </a:p>
      </dgm:t>
    </dgm:pt>
    <dgm:pt modelId="{87B33B3C-91DC-4B88-ACE1-0E5B44A6F7F7}" type="parTrans" cxnId="{043BBB23-CBA7-462F-9750-1BCB525B5D99}">
      <dgm:prSet/>
      <dgm:spPr/>
      <dgm:t>
        <a:bodyPr/>
        <a:lstStyle/>
        <a:p>
          <a:endParaRPr lang="es-AR" sz="1600"/>
        </a:p>
      </dgm:t>
    </dgm:pt>
    <dgm:pt modelId="{6BE3B842-4A2A-4005-944B-1987733F0F05}" type="sibTrans" cxnId="{043BBB23-CBA7-462F-9750-1BCB525B5D99}">
      <dgm:prSet/>
      <dgm:spPr/>
      <dgm:t>
        <a:bodyPr/>
        <a:lstStyle/>
        <a:p>
          <a:endParaRPr lang="es-AR" sz="1600"/>
        </a:p>
      </dgm:t>
    </dgm:pt>
    <dgm:pt modelId="{8859C22C-027E-48D2-B8F7-C522423F34EF}">
      <dgm:prSet phldrT="[Texto]" custT="1"/>
      <dgm:spPr/>
      <dgm:t>
        <a:bodyPr/>
        <a:lstStyle/>
        <a:p>
          <a:r>
            <a:rPr lang="es-AR" sz="1600" dirty="0" smtClean="0"/>
            <a:t>Desde la Universidad</a:t>
          </a:r>
          <a:endParaRPr lang="es-AR" sz="1600" dirty="0"/>
        </a:p>
      </dgm:t>
    </dgm:pt>
    <dgm:pt modelId="{1CE92C16-27A9-46A1-88DB-C44CAE1D8A47}" type="parTrans" cxnId="{B492AE55-AD64-48D9-A3F2-060148D1F11C}">
      <dgm:prSet/>
      <dgm:spPr/>
      <dgm:t>
        <a:bodyPr/>
        <a:lstStyle/>
        <a:p>
          <a:endParaRPr lang="es-AR" sz="1600"/>
        </a:p>
      </dgm:t>
    </dgm:pt>
    <dgm:pt modelId="{95DAFCB1-8335-4A38-92F9-C5E14F258A68}" type="sibTrans" cxnId="{B492AE55-AD64-48D9-A3F2-060148D1F11C}">
      <dgm:prSet/>
      <dgm:spPr/>
      <dgm:t>
        <a:bodyPr/>
        <a:lstStyle/>
        <a:p>
          <a:endParaRPr lang="es-AR" sz="1600"/>
        </a:p>
      </dgm:t>
    </dgm:pt>
    <dgm:pt modelId="{9AFCFC61-A461-4B83-8327-AC54F635C6CA}">
      <dgm:prSet phldrT="[Texto]" custT="1"/>
      <dgm:spPr/>
      <dgm:t>
        <a:bodyPr/>
        <a:lstStyle/>
        <a:p>
          <a:r>
            <a:rPr lang="es-AR" sz="1600" dirty="0" smtClean="0"/>
            <a:t>Desde la comunidad</a:t>
          </a:r>
          <a:endParaRPr lang="es-AR" sz="1600" dirty="0"/>
        </a:p>
      </dgm:t>
    </dgm:pt>
    <dgm:pt modelId="{0EE9CA22-142E-4270-861D-E6B52155AF23}" type="parTrans" cxnId="{52F181A8-E986-4ACF-80EE-5869399F6F02}">
      <dgm:prSet/>
      <dgm:spPr/>
      <dgm:t>
        <a:bodyPr/>
        <a:lstStyle/>
        <a:p>
          <a:endParaRPr lang="es-AR" sz="1600"/>
        </a:p>
      </dgm:t>
    </dgm:pt>
    <dgm:pt modelId="{E1A31D4C-C019-4673-AC2D-6DBF5D6931FA}" type="sibTrans" cxnId="{52F181A8-E986-4ACF-80EE-5869399F6F02}">
      <dgm:prSet/>
      <dgm:spPr/>
      <dgm:t>
        <a:bodyPr/>
        <a:lstStyle/>
        <a:p>
          <a:endParaRPr lang="es-AR" sz="1600"/>
        </a:p>
      </dgm:t>
    </dgm:pt>
    <dgm:pt modelId="{ADBE9E03-0C6E-41C3-A84B-395A6615E34C}">
      <dgm:prSet phldrT="[Texto]" custT="1"/>
      <dgm:spPr/>
      <dgm:t>
        <a:bodyPr/>
        <a:lstStyle/>
        <a:p>
          <a:r>
            <a:rPr lang="es-AR" sz="1600" dirty="0" smtClean="0"/>
            <a:t>Acción</a:t>
          </a:r>
        </a:p>
        <a:p>
          <a:r>
            <a:rPr lang="es-AR" sz="1600" dirty="0" smtClean="0"/>
            <a:t>transformadora</a:t>
          </a:r>
          <a:endParaRPr lang="es-AR" sz="1600" dirty="0"/>
        </a:p>
      </dgm:t>
    </dgm:pt>
    <dgm:pt modelId="{22C2F02A-3D20-43CC-B2F0-723ABD41075C}" type="parTrans" cxnId="{720A8F50-52FB-41AB-A603-0234F9F75FEB}">
      <dgm:prSet/>
      <dgm:spPr/>
      <dgm:t>
        <a:bodyPr/>
        <a:lstStyle/>
        <a:p>
          <a:endParaRPr lang="es-AR" sz="1600"/>
        </a:p>
      </dgm:t>
    </dgm:pt>
    <dgm:pt modelId="{3F264C00-939F-4BD0-8311-010562A396DF}" type="sibTrans" cxnId="{720A8F50-52FB-41AB-A603-0234F9F75FEB}">
      <dgm:prSet/>
      <dgm:spPr/>
      <dgm:t>
        <a:bodyPr/>
        <a:lstStyle/>
        <a:p>
          <a:endParaRPr lang="es-AR" sz="1600"/>
        </a:p>
      </dgm:t>
    </dgm:pt>
    <dgm:pt modelId="{716B030A-1DF9-4D53-AF16-2556772EB007}" type="pres">
      <dgm:prSet presAssocID="{4DC9B446-28CC-4F2D-A30A-57BA45F7A65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2E091CFB-9146-4DEC-A5B9-B21A1AA3AD30}" type="pres">
      <dgm:prSet presAssocID="{4DC9B446-28CC-4F2D-A30A-57BA45F7A652}" presName="arrow" presStyleLbl="bgShp" presStyleIdx="0" presStyleCnt="1" custLinFactNeighborX="1389" custLinFactNeighborY="11920"/>
      <dgm:spPr/>
    </dgm:pt>
    <dgm:pt modelId="{C9793D3F-AA39-4308-8BF9-3C059395BFA2}" type="pres">
      <dgm:prSet presAssocID="{4DC9B446-28CC-4F2D-A30A-57BA45F7A652}" presName="arrowDiagram5" presStyleCnt="0"/>
      <dgm:spPr/>
    </dgm:pt>
    <dgm:pt modelId="{A9482E84-2A3E-4E5C-8F6D-6F6A4101448A}" type="pres">
      <dgm:prSet presAssocID="{AD974259-9CDD-41CF-A6A7-067AFB30CCA8}" presName="bullet5a" presStyleLbl="node1" presStyleIdx="0" presStyleCnt="5" custLinFactX="124846" custLinFactY="100000" custLinFactNeighborX="200000" custLinFactNeighborY="126994"/>
      <dgm:spPr>
        <a:solidFill>
          <a:schemeClr val="accent6"/>
        </a:solidFill>
      </dgm:spPr>
      <dgm:t>
        <a:bodyPr/>
        <a:lstStyle/>
        <a:p>
          <a:endParaRPr lang="es-AR"/>
        </a:p>
      </dgm:t>
    </dgm:pt>
    <dgm:pt modelId="{06F1D7DC-628F-455C-824B-DD49B45ABF26}" type="pres">
      <dgm:prSet presAssocID="{AD974259-9CDD-41CF-A6A7-067AFB30CCA8}" presName="textBox5a" presStyleLbl="revTx" presStyleIdx="0" presStyleCnt="5" custScaleX="168267" custLinFactNeighborX="27863" custLinFactNeighborY="4337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A6277C8-7539-49E0-BA0F-603EED755DD7}" type="pres">
      <dgm:prSet presAssocID="{22E438F1-257D-4EEE-AA41-17DC40DFC4D4}" presName="bullet5b" presStyleLbl="node1" presStyleIdx="1" presStyleCnt="5" custLinFactY="13559" custLinFactNeighborX="-72155" custLinFactNeighborY="100000"/>
      <dgm:spPr>
        <a:solidFill>
          <a:srgbClr val="F616CB"/>
        </a:solidFill>
      </dgm:spPr>
      <dgm:t>
        <a:bodyPr/>
        <a:lstStyle/>
        <a:p>
          <a:endParaRPr lang="es-AR"/>
        </a:p>
      </dgm:t>
    </dgm:pt>
    <dgm:pt modelId="{F0D780A6-0A25-4B7D-BFE9-070D90FFBF26}" type="pres">
      <dgm:prSet presAssocID="{22E438F1-257D-4EEE-AA41-17DC40DFC4D4}" presName="textBox5b" presStyleLbl="revTx" presStyleIdx="1" presStyleCnt="5" custScaleX="175505" custScaleY="139541" custLinFactNeighborX="-24597" custLinFactNeighborY="1487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F0271B6-0F36-425F-ACA0-B941D446E12B}" type="pres">
      <dgm:prSet presAssocID="{8859C22C-027E-48D2-B8F7-C522423F34EF}" presName="bullet5c" presStyleLbl="node1" presStyleIdx="2" presStyleCnt="5" custLinFactY="10256" custLinFactNeighborX="83780" custLinFactNeighborY="100000"/>
      <dgm:spPr/>
    </dgm:pt>
    <dgm:pt modelId="{04402EFD-805D-4955-A516-40E19BC33929}" type="pres">
      <dgm:prSet presAssocID="{8859C22C-027E-48D2-B8F7-C522423F34EF}" presName="textBox5c" presStyleLbl="revTx" presStyleIdx="2" presStyleCnt="5" custLinFactNeighborX="20738" custLinFactNeighborY="1840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FC1719F-5C98-4F6D-9FEE-9BCB4C838D9F}" type="pres">
      <dgm:prSet presAssocID="{9AFCFC61-A461-4B83-8327-AC54F635C6CA}" presName="bullet5d" presStyleLbl="node1" presStyleIdx="3" presStyleCnt="5" custLinFactX="-100000" custLinFactNeighborX="-135138" custLinFactNeighborY="32710"/>
      <dgm:spPr>
        <a:solidFill>
          <a:schemeClr val="accent6"/>
        </a:solidFill>
      </dgm:spPr>
      <dgm:t>
        <a:bodyPr/>
        <a:lstStyle/>
        <a:p>
          <a:endParaRPr lang="es-AR"/>
        </a:p>
      </dgm:t>
    </dgm:pt>
    <dgm:pt modelId="{C4B8A21C-C253-4D90-876B-F413EFDC5D66}" type="pres">
      <dgm:prSet presAssocID="{9AFCFC61-A461-4B83-8327-AC54F635C6CA}" presName="textBox5d" presStyleLbl="revTx" presStyleIdx="3" presStyleCnt="5" custScaleX="102382" custScaleY="117057" custLinFactX="-5059" custLinFactNeighborX="-100000" custLinFactNeighborY="-2246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26C2BCA-52CB-47C6-9586-58C680C693F8}" type="pres">
      <dgm:prSet presAssocID="{ADBE9E03-0C6E-41C3-A84B-395A6615E34C}" presName="bullet5e" presStyleLbl="node1" presStyleIdx="4" presStyleCnt="5" custLinFactNeighborX="-33153" custLinFactNeighborY="-24374"/>
      <dgm:spPr>
        <a:solidFill>
          <a:srgbClr val="F616CB"/>
        </a:solidFill>
      </dgm:spPr>
      <dgm:t>
        <a:bodyPr/>
        <a:lstStyle/>
        <a:p>
          <a:endParaRPr lang="es-AR"/>
        </a:p>
      </dgm:t>
    </dgm:pt>
    <dgm:pt modelId="{67CECFA1-8C55-40A8-BFF2-484AFF39D806}" type="pres">
      <dgm:prSet presAssocID="{ADBE9E03-0C6E-41C3-A84B-395A6615E34C}" presName="textBox5e" presStyleLbl="revTx" presStyleIdx="4" presStyleCnt="5" custScaleX="184524" custScaleY="49672" custLinFactNeighborX="8631" custLinFactNeighborY="-1852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85FD0A19-61E0-4A4F-9243-F3D180078787}" type="presOf" srcId="{8859C22C-027E-48D2-B8F7-C522423F34EF}" destId="{04402EFD-805D-4955-A516-40E19BC33929}" srcOrd="0" destOrd="0" presId="urn:microsoft.com/office/officeart/2005/8/layout/arrow2"/>
    <dgm:cxn modelId="{CD2CE49F-E66C-4F91-9BC8-72D448A9791F}" type="presOf" srcId="{4DC9B446-28CC-4F2D-A30A-57BA45F7A652}" destId="{716B030A-1DF9-4D53-AF16-2556772EB007}" srcOrd="0" destOrd="0" presId="urn:microsoft.com/office/officeart/2005/8/layout/arrow2"/>
    <dgm:cxn modelId="{22F10C12-E9BF-4B79-BB3B-0E6E9D019AC3}" srcId="{4DC9B446-28CC-4F2D-A30A-57BA45F7A652}" destId="{AD974259-9CDD-41CF-A6A7-067AFB30CCA8}" srcOrd="0" destOrd="0" parTransId="{2C16EF7E-0CB9-46F8-9ABE-BC6AFA68DD47}" sibTransId="{62B2B6A5-1724-443B-9D1A-15D7E847C4CE}"/>
    <dgm:cxn modelId="{043BBB23-CBA7-462F-9750-1BCB525B5D99}" srcId="{4DC9B446-28CC-4F2D-A30A-57BA45F7A652}" destId="{22E438F1-257D-4EEE-AA41-17DC40DFC4D4}" srcOrd="1" destOrd="0" parTransId="{87B33B3C-91DC-4B88-ACE1-0E5B44A6F7F7}" sibTransId="{6BE3B842-4A2A-4005-944B-1987733F0F05}"/>
    <dgm:cxn modelId="{52F181A8-E986-4ACF-80EE-5869399F6F02}" srcId="{4DC9B446-28CC-4F2D-A30A-57BA45F7A652}" destId="{9AFCFC61-A461-4B83-8327-AC54F635C6CA}" srcOrd="3" destOrd="0" parTransId="{0EE9CA22-142E-4270-861D-E6B52155AF23}" sibTransId="{E1A31D4C-C019-4673-AC2D-6DBF5D6931FA}"/>
    <dgm:cxn modelId="{57C7079D-F1A6-4F8C-859D-587968A5F930}" type="presOf" srcId="{ADBE9E03-0C6E-41C3-A84B-395A6615E34C}" destId="{67CECFA1-8C55-40A8-BFF2-484AFF39D806}" srcOrd="0" destOrd="0" presId="urn:microsoft.com/office/officeart/2005/8/layout/arrow2"/>
    <dgm:cxn modelId="{B492AE55-AD64-48D9-A3F2-060148D1F11C}" srcId="{4DC9B446-28CC-4F2D-A30A-57BA45F7A652}" destId="{8859C22C-027E-48D2-B8F7-C522423F34EF}" srcOrd="2" destOrd="0" parTransId="{1CE92C16-27A9-46A1-88DB-C44CAE1D8A47}" sibTransId="{95DAFCB1-8335-4A38-92F9-C5E14F258A68}"/>
    <dgm:cxn modelId="{720A8F50-52FB-41AB-A603-0234F9F75FEB}" srcId="{4DC9B446-28CC-4F2D-A30A-57BA45F7A652}" destId="{ADBE9E03-0C6E-41C3-A84B-395A6615E34C}" srcOrd="4" destOrd="0" parTransId="{22C2F02A-3D20-43CC-B2F0-723ABD41075C}" sibTransId="{3F264C00-939F-4BD0-8311-010562A396DF}"/>
    <dgm:cxn modelId="{47213B43-8CCD-4C2E-9D73-EDE1F719FF40}" type="presOf" srcId="{9AFCFC61-A461-4B83-8327-AC54F635C6CA}" destId="{C4B8A21C-C253-4D90-876B-F413EFDC5D66}" srcOrd="0" destOrd="0" presId="urn:microsoft.com/office/officeart/2005/8/layout/arrow2"/>
    <dgm:cxn modelId="{FED6A328-7AF5-45AB-ACC8-9A14A1DD0287}" type="presOf" srcId="{22E438F1-257D-4EEE-AA41-17DC40DFC4D4}" destId="{F0D780A6-0A25-4B7D-BFE9-070D90FFBF26}" srcOrd="0" destOrd="0" presId="urn:microsoft.com/office/officeart/2005/8/layout/arrow2"/>
    <dgm:cxn modelId="{DF2CCA3B-C6C9-43D1-B24D-08EFB023F779}" type="presOf" srcId="{AD974259-9CDD-41CF-A6A7-067AFB30CCA8}" destId="{06F1D7DC-628F-455C-824B-DD49B45ABF26}" srcOrd="0" destOrd="0" presId="urn:microsoft.com/office/officeart/2005/8/layout/arrow2"/>
    <dgm:cxn modelId="{7390F6B8-CBA7-4D64-AC7D-A7165E7096EA}" type="presParOf" srcId="{716B030A-1DF9-4D53-AF16-2556772EB007}" destId="{2E091CFB-9146-4DEC-A5B9-B21A1AA3AD30}" srcOrd="0" destOrd="0" presId="urn:microsoft.com/office/officeart/2005/8/layout/arrow2"/>
    <dgm:cxn modelId="{D634CA64-B615-4624-ADC4-D3BD5F10608A}" type="presParOf" srcId="{716B030A-1DF9-4D53-AF16-2556772EB007}" destId="{C9793D3F-AA39-4308-8BF9-3C059395BFA2}" srcOrd="1" destOrd="0" presId="urn:microsoft.com/office/officeart/2005/8/layout/arrow2"/>
    <dgm:cxn modelId="{3FAED957-BA57-4B8C-A68E-E0FA77C22B7F}" type="presParOf" srcId="{C9793D3F-AA39-4308-8BF9-3C059395BFA2}" destId="{A9482E84-2A3E-4E5C-8F6D-6F6A4101448A}" srcOrd="0" destOrd="0" presId="urn:microsoft.com/office/officeart/2005/8/layout/arrow2"/>
    <dgm:cxn modelId="{9823D85E-FEAC-463B-A0B8-FD06768A6F5F}" type="presParOf" srcId="{C9793D3F-AA39-4308-8BF9-3C059395BFA2}" destId="{06F1D7DC-628F-455C-824B-DD49B45ABF26}" srcOrd="1" destOrd="0" presId="urn:microsoft.com/office/officeart/2005/8/layout/arrow2"/>
    <dgm:cxn modelId="{D92D3A3B-DE74-4C9C-8E68-1D560CBE793D}" type="presParOf" srcId="{C9793D3F-AA39-4308-8BF9-3C059395BFA2}" destId="{0A6277C8-7539-49E0-BA0F-603EED755DD7}" srcOrd="2" destOrd="0" presId="urn:microsoft.com/office/officeart/2005/8/layout/arrow2"/>
    <dgm:cxn modelId="{39696940-771B-4C14-A406-AAF1B25CAF2E}" type="presParOf" srcId="{C9793D3F-AA39-4308-8BF9-3C059395BFA2}" destId="{F0D780A6-0A25-4B7D-BFE9-070D90FFBF26}" srcOrd="3" destOrd="0" presId="urn:microsoft.com/office/officeart/2005/8/layout/arrow2"/>
    <dgm:cxn modelId="{B05B6F87-F306-4917-A3DF-460B63FC9536}" type="presParOf" srcId="{C9793D3F-AA39-4308-8BF9-3C059395BFA2}" destId="{6F0271B6-0F36-425F-ACA0-B941D446E12B}" srcOrd="4" destOrd="0" presId="urn:microsoft.com/office/officeart/2005/8/layout/arrow2"/>
    <dgm:cxn modelId="{AED3AB3D-803F-4E4D-9346-5503C518A4C2}" type="presParOf" srcId="{C9793D3F-AA39-4308-8BF9-3C059395BFA2}" destId="{04402EFD-805D-4955-A516-40E19BC33929}" srcOrd="5" destOrd="0" presId="urn:microsoft.com/office/officeart/2005/8/layout/arrow2"/>
    <dgm:cxn modelId="{31DEA7C9-E05B-4917-ABD7-529417D1BDFD}" type="presParOf" srcId="{C9793D3F-AA39-4308-8BF9-3C059395BFA2}" destId="{DFC1719F-5C98-4F6D-9FEE-9BCB4C838D9F}" srcOrd="6" destOrd="0" presId="urn:microsoft.com/office/officeart/2005/8/layout/arrow2"/>
    <dgm:cxn modelId="{2BBB3EC7-F480-4B0C-BF71-4CA445759BAC}" type="presParOf" srcId="{C9793D3F-AA39-4308-8BF9-3C059395BFA2}" destId="{C4B8A21C-C253-4D90-876B-F413EFDC5D66}" srcOrd="7" destOrd="0" presId="urn:microsoft.com/office/officeart/2005/8/layout/arrow2"/>
    <dgm:cxn modelId="{E51BB6D1-5B25-4667-9509-BBA80E5630C4}" type="presParOf" srcId="{C9793D3F-AA39-4308-8BF9-3C059395BFA2}" destId="{A26C2BCA-52CB-47C6-9586-58C680C693F8}" srcOrd="8" destOrd="0" presId="urn:microsoft.com/office/officeart/2005/8/layout/arrow2"/>
    <dgm:cxn modelId="{0E352509-39CB-42BD-B7C8-644E5147DD2C}" type="presParOf" srcId="{C9793D3F-AA39-4308-8BF9-3C059395BFA2}" destId="{67CECFA1-8C55-40A8-BFF2-484AFF39D806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B0639E-FB51-42FE-8006-EF2A267E7E7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A28DB8F-D28E-4339-9685-FCF8B0424A1E}">
      <dgm:prSet phldrT="[Texto]"/>
      <dgm:spPr/>
      <dgm:t>
        <a:bodyPr/>
        <a:lstStyle/>
        <a:p>
          <a:r>
            <a:rPr lang="es-ES" dirty="0" smtClean="0"/>
            <a:t>Sustantivos</a:t>
          </a:r>
          <a:endParaRPr lang="es-ES" dirty="0"/>
        </a:p>
      </dgm:t>
    </dgm:pt>
    <dgm:pt modelId="{DEDCB857-2484-496A-8DBA-76CFAE6A9A8E}" type="parTrans" cxnId="{B3AC2533-0453-485A-8585-A013748E8A9E}">
      <dgm:prSet/>
      <dgm:spPr/>
      <dgm:t>
        <a:bodyPr/>
        <a:lstStyle/>
        <a:p>
          <a:endParaRPr lang="es-ES"/>
        </a:p>
      </dgm:t>
    </dgm:pt>
    <dgm:pt modelId="{1848CECC-F1CE-484A-89C1-99888B902E8F}" type="sibTrans" cxnId="{B3AC2533-0453-485A-8585-A013748E8A9E}">
      <dgm:prSet/>
      <dgm:spPr/>
      <dgm:t>
        <a:bodyPr/>
        <a:lstStyle/>
        <a:p>
          <a:endParaRPr lang="es-ES"/>
        </a:p>
      </dgm:t>
    </dgm:pt>
    <dgm:pt modelId="{A3B18468-39BD-46E1-A233-1C858653B1F4}">
      <dgm:prSet phldrT="[Texto]"/>
      <dgm:spPr/>
      <dgm:t>
        <a:bodyPr/>
        <a:lstStyle/>
        <a:p>
          <a:r>
            <a:rPr lang="es-ES" dirty="0" smtClean="0"/>
            <a:t>Adjetivos</a:t>
          </a:r>
          <a:endParaRPr lang="es-ES" dirty="0"/>
        </a:p>
      </dgm:t>
    </dgm:pt>
    <dgm:pt modelId="{CB571C91-5E64-436D-AF57-58BAB836B053}" type="parTrans" cxnId="{D4397B86-3E1B-4374-8C09-39869111669B}">
      <dgm:prSet/>
      <dgm:spPr/>
      <dgm:t>
        <a:bodyPr/>
        <a:lstStyle/>
        <a:p>
          <a:endParaRPr lang="es-ES"/>
        </a:p>
      </dgm:t>
    </dgm:pt>
    <dgm:pt modelId="{C2058A34-E628-40CD-8905-1DEC9C4ED144}" type="sibTrans" cxnId="{D4397B86-3E1B-4374-8C09-39869111669B}">
      <dgm:prSet/>
      <dgm:spPr/>
      <dgm:t>
        <a:bodyPr/>
        <a:lstStyle/>
        <a:p>
          <a:endParaRPr lang="es-ES"/>
        </a:p>
      </dgm:t>
    </dgm:pt>
    <dgm:pt modelId="{D9130F4A-1D32-4417-8BD2-D3A813D358C5}">
      <dgm:prSet phldrT="[Texto]"/>
      <dgm:spPr/>
      <dgm:t>
        <a:bodyPr/>
        <a:lstStyle/>
        <a:p>
          <a:r>
            <a:rPr lang="es-ES" dirty="0" smtClean="0"/>
            <a:t>Educación</a:t>
          </a:r>
          <a:endParaRPr lang="es-ES" dirty="0"/>
        </a:p>
      </dgm:t>
    </dgm:pt>
    <dgm:pt modelId="{DD8AA3EB-776A-4A94-B373-A5BD334CEA95}" type="parTrans" cxnId="{CB919432-EFE0-46F0-BBE7-2E318ABF1656}">
      <dgm:prSet/>
      <dgm:spPr/>
      <dgm:t>
        <a:bodyPr/>
        <a:lstStyle/>
        <a:p>
          <a:endParaRPr lang="es-ES"/>
        </a:p>
      </dgm:t>
    </dgm:pt>
    <dgm:pt modelId="{6A95C61D-2448-4155-B6FA-8F071628EEEB}" type="sibTrans" cxnId="{CB919432-EFE0-46F0-BBE7-2E318ABF1656}">
      <dgm:prSet/>
      <dgm:spPr/>
      <dgm:t>
        <a:bodyPr/>
        <a:lstStyle/>
        <a:p>
          <a:endParaRPr lang="es-ES"/>
        </a:p>
      </dgm:t>
    </dgm:pt>
    <dgm:pt modelId="{75696801-C77C-448A-A2AF-84105321CD57}" type="pres">
      <dgm:prSet presAssocID="{83B0639E-FB51-42FE-8006-EF2A267E7E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738B2C7B-45D9-42B1-9A0A-C583FFA3CA6D}" type="pres">
      <dgm:prSet presAssocID="{4A28DB8F-D28E-4339-9685-FCF8B0424A1E}" presName="composite" presStyleCnt="0"/>
      <dgm:spPr/>
    </dgm:pt>
    <dgm:pt modelId="{F2E3562C-8CF6-4E63-97EE-60625AF340D7}" type="pres">
      <dgm:prSet presAssocID="{4A28DB8F-D28E-4339-9685-FCF8B0424A1E}" presName="rect1" presStyleLbl="trAlignAcc1" presStyleIdx="0" presStyleCnt="3" custLinFactNeighborX="882" custLinFactNeighborY="864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6738E0-2BF9-4C06-84C6-B1A302150BD5}" type="pres">
      <dgm:prSet presAssocID="{4A28DB8F-D28E-4339-9685-FCF8B0424A1E}" presName="rect2" presStyleLbl="fgImgPlace1" presStyleIdx="0" presStyleCnt="3" custScaleY="113346" custLinFactNeighborX="-35" custLinFactNeighborY="7428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0" r="-50000"/>
          </a:stretch>
        </a:blipFill>
      </dgm:spPr>
    </dgm:pt>
    <dgm:pt modelId="{42B5D385-C58C-4467-AEBB-8970EC49D12E}" type="pres">
      <dgm:prSet presAssocID="{1848CECC-F1CE-484A-89C1-99888B902E8F}" presName="sibTrans" presStyleCnt="0"/>
      <dgm:spPr/>
    </dgm:pt>
    <dgm:pt modelId="{F441E876-74A5-49CE-9762-44FA50AA361B}" type="pres">
      <dgm:prSet presAssocID="{A3B18468-39BD-46E1-A233-1C858653B1F4}" presName="composite" presStyleCnt="0"/>
      <dgm:spPr/>
    </dgm:pt>
    <dgm:pt modelId="{9F697329-7FAF-4DC9-8D9C-569F9A3E158C}" type="pres">
      <dgm:prSet presAssocID="{A3B18468-39BD-46E1-A233-1C858653B1F4}" presName="rect1" presStyleLbl="trAlignAcc1" presStyleIdx="1" presStyleCnt="3" custLinFactNeighborX="-2304" custLinFactNeighborY="903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57B49D-256E-48CE-BFEC-40A18FFE7173}" type="pres">
      <dgm:prSet presAssocID="{A3B18468-39BD-46E1-A233-1C858653B1F4}" presName="rect2" presStyleLbl="fgImgPlace1" presStyleIdx="1" presStyleCnt="3" custScaleX="116483" custScaleY="109593" custLinFactNeighborX="-11446" custLinFactNeighborY="8287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3000" r="-83000"/>
          </a:stretch>
        </a:blipFill>
      </dgm:spPr>
    </dgm:pt>
    <dgm:pt modelId="{DD79BAEC-F079-4D6C-AEF3-505C95562128}" type="pres">
      <dgm:prSet presAssocID="{C2058A34-E628-40CD-8905-1DEC9C4ED144}" presName="sibTrans" presStyleCnt="0"/>
      <dgm:spPr/>
    </dgm:pt>
    <dgm:pt modelId="{BCA7D237-EBB5-41AE-BBE8-105F32324585}" type="pres">
      <dgm:prSet presAssocID="{D9130F4A-1D32-4417-8BD2-D3A813D358C5}" presName="composite" presStyleCnt="0"/>
      <dgm:spPr/>
    </dgm:pt>
    <dgm:pt modelId="{D3B9EFF3-0A34-46BC-B793-14782DA64CFE}" type="pres">
      <dgm:prSet presAssocID="{D9130F4A-1D32-4417-8BD2-D3A813D358C5}" presName="rect1" presStyleLbl="trAlignAcc1" presStyleIdx="2" presStyleCnt="3" custScaleX="120889" custLinFactY="-89789" custLinFactNeighborX="-1381" custLinFactNeighborY="-10000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7E89C24-C85F-4FFE-8348-EA78343A995B}" type="pres">
      <dgm:prSet presAssocID="{D9130F4A-1D32-4417-8BD2-D3A813D358C5}" presName="rect2" presStyleLbl="fgImgPlace1" presStyleIdx="2" presStyleCnt="3" custScaleX="183997" custLinFactX="-39711" custLinFactY="-79444" custLinFactNeighborX="-100000" custLinFactNeighborY="-10000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7000" r="-107000"/>
          </a:stretch>
        </a:blipFill>
      </dgm:spPr>
    </dgm:pt>
  </dgm:ptLst>
  <dgm:cxnLst>
    <dgm:cxn modelId="{D4397B86-3E1B-4374-8C09-39869111669B}" srcId="{83B0639E-FB51-42FE-8006-EF2A267E7E78}" destId="{A3B18468-39BD-46E1-A233-1C858653B1F4}" srcOrd="1" destOrd="0" parTransId="{CB571C91-5E64-436D-AF57-58BAB836B053}" sibTransId="{C2058A34-E628-40CD-8905-1DEC9C4ED144}"/>
    <dgm:cxn modelId="{30A0DC22-51AE-4848-B5D4-81ACF8214C02}" type="presOf" srcId="{4A28DB8F-D28E-4339-9685-FCF8B0424A1E}" destId="{F2E3562C-8CF6-4E63-97EE-60625AF340D7}" srcOrd="0" destOrd="0" presId="urn:microsoft.com/office/officeart/2008/layout/PictureStrips"/>
    <dgm:cxn modelId="{B3AC2533-0453-485A-8585-A013748E8A9E}" srcId="{83B0639E-FB51-42FE-8006-EF2A267E7E78}" destId="{4A28DB8F-D28E-4339-9685-FCF8B0424A1E}" srcOrd="0" destOrd="0" parTransId="{DEDCB857-2484-496A-8DBA-76CFAE6A9A8E}" sibTransId="{1848CECC-F1CE-484A-89C1-99888B902E8F}"/>
    <dgm:cxn modelId="{CB919432-EFE0-46F0-BBE7-2E318ABF1656}" srcId="{83B0639E-FB51-42FE-8006-EF2A267E7E78}" destId="{D9130F4A-1D32-4417-8BD2-D3A813D358C5}" srcOrd="2" destOrd="0" parTransId="{DD8AA3EB-776A-4A94-B373-A5BD334CEA95}" sibTransId="{6A95C61D-2448-4155-B6FA-8F071628EEEB}"/>
    <dgm:cxn modelId="{A3FCCE83-8CA2-4608-A323-A616014A29A8}" type="presOf" srcId="{83B0639E-FB51-42FE-8006-EF2A267E7E78}" destId="{75696801-C77C-448A-A2AF-84105321CD57}" srcOrd="0" destOrd="0" presId="urn:microsoft.com/office/officeart/2008/layout/PictureStrips"/>
    <dgm:cxn modelId="{D66FB6D2-CE7D-45A5-B74D-01D9ECC48886}" type="presOf" srcId="{D9130F4A-1D32-4417-8BD2-D3A813D358C5}" destId="{D3B9EFF3-0A34-46BC-B793-14782DA64CFE}" srcOrd="0" destOrd="0" presId="urn:microsoft.com/office/officeart/2008/layout/PictureStrips"/>
    <dgm:cxn modelId="{05660FB8-AE96-415F-AF9F-F04A183EA27E}" type="presOf" srcId="{A3B18468-39BD-46E1-A233-1C858653B1F4}" destId="{9F697329-7FAF-4DC9-8D9C-569F9A3E158C}" srcOrd="0" destOrd="0" presId="urn:microsoft.com/office/officeart/2008/layout/PictureStrips"/>
    <dgm:cxn modelId="{6ED58334-B0D8-469F-9C63-B874800BCEFE}" type="presParOf" srcId="{75696801-C77C-448A-A2AF-84105321CD57}" destId="{738B2C7B-45D9-42B1-9A0A-C583FFA3CA6D}" srcOrd="0" destOrd="0" presId="urn:microsoft.com/office/officeart/2008/layout/PictureStrips"/>
    <dgm:cxn modelId="{7E797C41-3CBC-4A4A-A1E4-A8C7860CA7AA}" type="presParOf" srcId="{738B2C7B-45D9-42B1-9A0A-C583FFA3CA6D}" destId="{F2E3562C-8CF6-4E63-97EE-60625AF340D7}" srcOrd="0" destOrd="0" presId="urn:microsoft.com/office/officeart/2008/layout/PictureStrips"/>
    <dgm:cxn modelId="{DF6FEC3C-6CBB-4E93-ADEF-F6C88CEB64B5}" type="presParOf" srcId="{738B2C7B-45D9-42B1-9A0A-C583FFA3CA6D}" destId="{9C6738E0-2BF9-4C06-84C6-B1A302150BD5}" srcOrd="1" destOrd="0" presId="urn:microsoft.com/office/officeart/2008/layout/PictureStrips"/>
    <dgm:cxn modelId="{EC1FE982-5A1C-4911-BEF7-6C392A5D0309}" type="presParOf" srcId="{75696801-C77C-448A-A2AF-84105321CD57}" destId="{42B5D385-C58C-4467-AEBB-8970EC49D12E}" srcOrd="1" destOrd="0" presId="urn:microsoft.com/office/officeart/2008/layout/PictureStrips"/>
    <dgm:cxn modelId="{D8A13B6E-BBF0-4EB9-8A21-8428FEEFE30B}" type="presParOf" srcId="{75696801-C77C-448A-A2AF-84105321CD57}" destId="{F441E876-74A5-49CE-9762-44FA50AA361B}" srcOrd="2" destOrd="0" presId="urn:microsoft.com/office/officeart/2008/layout/PictureStrips"/>
    <dgm:cxn modelId="{71CC7512-098F-4083-A1FB-578D505E789F}" type="presParOf" srcId="{F441E876-74A5-49CE-9762-44FA50AA361B}" destId="{9F697329-7FAF-4DC9-8D9C-569F9A3E158C}" srcOrd="0" destOrd="0" presId="urn:microsoft.com/office/officeart/2008/layout/PictureStrips"/>
    <dgm:cxn modelId="{06282802-0C1F-424C-9E9C-A6D0BFC84B31}" type="presParOf" srcId="{F441E876-74A5-49CE-9762-44FA50AA361B}" destId="{4A57B49D-256E-48CE-BFEC-40A18FFE7173}" srcOrd="1" destOrd="0" presId="urn:microsoft.com/office/officeart/2008/layout/PictureStrips"/>
    <dgm:cxn modelId="{AAE46923-1140-49E8-9DB9-9CA3981C4197}" type="presParOf" srcId="{75696801-C77C-448A-A2AF-84105321CD57}" destId="{DD79BAEC-F079-4D6C-AEF3-505C95562128}" srcOrd="3" destOrd="0" presId="urn:microsoft.com/office/officeart/2008/layout/PictureStrips"/>
    <dgm:cxn modelId="{7987E7D0-58F3-4960-BCA8-6AE20A720494}" type="presParOf" srcId="{75696801-C77C-448A-A2AF-84105321CD57}" destId="{BCA7D237-EBB5-41AE-BBE8-105F32324585}" srcOrd="4" destOrd="0" presId="urn:microsoft.com/office/officeart/2008/layout/PictureStrips"/>
    <dgm:cxn modelId="{1F250315-43D8-40C4-BEAE-47299B07E129}" type="presParOf" srcId="{BCA7D237-EBB5-41AE-BBE8-105F32324585}" destId="{D3B9EFF3-0A34-46BC-B793-14782DA64CFE}" srcOrd="0" destOrd="0" presId="urn:microsoft.com/office/officeart/2008/layout/PictureStrips"/>
    <dgm:cxn modelId="{7FCE1125-4A88-4C49-BFDC-1F354A03C064}" type="presParOf" srcId="{BCA7D237-EBB5-41AE-BBE8-105F32324585}" destId="{07E89C24-C85F-4FFE-8348-EA78343A995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DB79D5-3B26-4276-A7A3-E074B2C45961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B6E75FD-F31F-4790-87DD-1DA2FC860A7E}">
      <dgm:prSet phldrT="[Texto]"/>
      <dgm:spPr/>
      <dgm:t>
        <a:bodyPr/>
        <a:lstStyle/>
        <a:p>
          <a:r>
            <a:rPr lang="es-ES" smtClean="0"/>
            <a:t>Sujetos con roles diferenciados</a:t>
          </a:r>
          <a:endParaRPr lang="es-ES" dirty="0"/>
        </a:p>
      </dgm:t>
    </dgm:pt>
    <dgm:pt modelId="{B3063D11-ECA7-4106-A822-5C889BFD37CB}" type="parTrans" cxnId="{D5D5BF9C-29DD-4E5C-8762-731A9776683C}">
      <dgm:prSet/>
      <dgm:spPr/>
      <dgm:t>
        <a:bodyPr/>
        <a:lstStyle/>
        <a:p>
          <a:endParaRPr lang="es-ES">
            <a:solidFill>
              <a:schemeClr val="accent2">
                <a:lumMod val="50000"/>
              </a:schemeClr>
            </a:solidFill>
          </a:endParaRPr>
        </a:p>
      </dgm:t>
    </dgm:pt>
    <dgm:pt modelId="{896093DE-2B9F-4DE5-A204-45272A00B449}" type="sibTrans" cxnId="{D5D5BF9C-29DD-4E5C-8762-731A9776683C}">
      <dgm:prSet/>
      <dgm:spPr/>
      <dgm:t>
        <a:bodyPr/>
        <a:lstStyle/>
        <a:p>
          <a:endParaRPr lang="es-ES">
            <a:solidFill>
              <a:schemeClr val="accent2">
                <a:lumMod val="50000"/>
              </a:schemeClr>
            </a:solidFill>
          </a:endParaRPr>
        </a:p>
      </dgm:t>
    </dgm:pt>
    <dgm:pt modelId="{F002F129-17B5-44F4-A105-FCF22F294C1E}">
      <dgm:prSet phldrT="[Texto]"/>
      <dgm:spPr/>
      <dgm:t>
        <a:bodyPr/>
        <a:lstStyle/>
        <a:p>
          <a:r>
            <a:rPr lang="es-ES" smtClean="0"/>
            <a:t>Objetos de conocimiento</a:t>
          </a:r>
          <a:endParaRPr lang="es-ES" dirty="0"/>
        </a:p>
      </dgm:t>
    </dgm:pt>
    <dgm:pt modelId="{CE6DAA77-0C85-4B0B-AC15-693B45AF59A9}" type="parTrans" cxnId="{7EBCFD53-7D8E-4702-881A-2A531F2937AF}">
      <dgm:prSet/>
      <dgm:spPr/>
      <dgm:t>
        <a:bodyPr/>
        <a:lstStyle/>
        <a:p>
          <a:endParaRPr lang="es-ES">
            <a:solidFill>
              <a:schemeClr val="accent2">
                <a:lumMod val="50000"/>
              </a:schemeClr>
            </a:solidFill>
          </a:endParaRPr>
        </a:p>
      </dgm:t>
    </dgm:pt>
    <dgm:pt modelId="{BD9CB80B-4C11-48B3-A9C1-1776CD680BE1}" type="sibTrans" cxnId="{7EBCFD53-7D8E-4702-881A-2A531F2937AF}">
      <dgm:prSet/>
      <dgm:spPr/>
      <dgm:t>
        <a:bodyPr/>
        <a:lstStyle/>
        <a:p>
          <a:endParaRPr lang="es-ES">
            <a:solidFill>
              <a:schemeClr val="accent2">
                <a:lumMod val="50000"/>
              </a:schemeClr>
            </a:solidFill>
          </a:endParaRPr>
        </a:p>
      </dgm:t>
    </dgm:pt>
    <dgm:pt modelId="{356C79DE-B21B-4F58-8BB7-B2D323FE8B04}">
      <dgm:prSet phldrT="[Texto]"/>
      <dgm:spPr/>
      <dgm:t>
        <a:bodyPr/>
        <a:lstStyle/>
        <a:p>
          <a:r>
            <a:rPr lang="es-ES" smtClean="0"/>
            <a:t>Objetivos: utopía, sueño político</a:t>
          </a:r>
          <a:endParaRPr lang="es-ES" dirty="0"/>
        </a:p>
      </dgm:t>
    </dgm:pt>
    <dgm:pt modelId="{EB5FEBAD-2997-4A0A-8C16-D2130BAE7A90}" type="parTrans" cxnId="{09236B23-A92F-414C-9B9E-0FBC7624B682}">
      <dgm:prSet/>
      <dgm:spPr/>
      <dgm:t>
        <a:bodyPr/>
        <a:lstStyle/>
        <a:p>
          <a:endParaRPr lang="es-ES">
            <a:solidFill>
              <a:schemeClr val="accent2">
                <a:lumMod val="50000"/>
              </a:schemeClr>
            </a:solidFill>
          </a:endParaRPr>
        </a:p>
      </dgm:t>
    </dgm:pt>
    <dgm:pt modelId="{E8229D09-8714-4A09-90EA-176D4E39ED7C}" type="sibTrans" cxnId="{09236B23-A92F-414C-9B9E-0FBC7624B682}">
      <dgm:prSet/>
      <dgm:spPr/>
      <dgm:t>
        <a:bodyPr/>
        <a:lstStyle/>
        <a:p>
          <a:endParaRPr lang="es-ES">
            <a:solidFill>
              <a:schemeClr val="accent2">
                <a:lumMod val="50000"/>
              </a:schemeClr>
            </a:solidFill>
          </a:endParaRPr>
        </a:p>
      </dgm:t>
    </dgm:pt>
    <dgm:pt modelId="{2CFB4D28-873A-4DF8-BA5F-A4A85954A85F}">
      <dgm:prSet phldrT="[Texto]"/>
      <dgm:spPr/>
      <dgm:t>
        <a:bodyPr/>
        <a:lstStyle/>
        <a:p>
          <a:r>
            <a:rPr lang="es-ES" smtClean="0"/>
            <a:t>Métodos, caminos, estrategias</a:t>
          </a:r>
          <a:endParaRPr lang="es-ES" dirty="0"/>
        </a:p>
      </dgm:t>
    </dgm:pt>
    <dgm:pt modelId="{168C6D63-E32E-4FDF-AF8C-9BE74ECACD58}" type="parTrans" cxnId="{EDF87AFB-A0C7-4BDE-B2DB-50D53C859CB3}">
      <dgm:prSet/>
      <dgm:spPr/>
      <dgm:t>
        <a:bodyPr/>
        <a:lstStyle/>
        <a:p>
          <a:endParaRPr lang="es-ES">
            <a:solidFill>
              <a:schemeClr val="accent2">
                <a:lumMod val="50000"/>
              </a:schemeClr>
            </a:solidFill>
          </a:endParaRPr>
        </a:p>
      </dgm:t>
    </dgm:pt>
    <dgm:pt modelId="{4211EA23-EA25-40F6-99B3-1BD1E9565B24}" type="sibTrans" cxnId="{EDF87AFB-A0C7-4BDE-B2DB-50D53C859CB3}">
      <dgm:prSet/>
      <dgm:spPr/>
      <dgm:t>
        <a:bodyPr/>
        <a:lstStyle/>
        <a:p>
          <a:endParaRPr lang="es-ES">
            <a:solidFill>
              <a:schemeClr val="accent2">
                <a:lumMod val="50000"/>
              </a:schemeClr>
            </a:solidFill>
          </a:endParaRPr>
        </a:p>
      </dgm:t>
    </dgm:pt>
    <dgm:pt modelId="{0D2FD0B0-7C4E-4154-96BB-2AE02A90B168}" type="pres">
      <dgm:prSet presAssocID="{C0DB79D5-3B26-4276-A7A3-E074B2C459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7AB06BC9-4F25-4771-A566-C32F290BD11B}" type="pres">
      <dgm:prSet presAssocID="{FB6E75FD-F31F-4790-87DD-1DA2FC860A7E}" presName="parentLin" presStyleCnt="0"/>
      <dgm:spPr/>
    </dgm:pt>
    <dgm:pt modelId="{083C0AA2-403B-4245-AF78-4D860BF77D0C}" type="pres">
      <dgm:prSet presAssocID="{FB6E75FD-F31F-4790-87DD-1DA2FC860A7E}" presName="parentLeftMargin" presStyleLbl="node1" presStyleIdx="0" presStyleCnt="4"/>
      <dgm:spPr/>
      <dgm:t>
        <a:bodyPr/>
        <a:lstStyle/>
        <a:p>
          <a:endParaRPr lang="es-AR"/>
        </a:p>
      </dgm:t>
    </dgm:pt>
    <dgm:pt modelId="{6F6693DE-AD61-4C4D-8B7D-146F5FA6A371}" type="pres">
      <dgm:prSet presAssocID="{FB6E75FD-F31F-4790-87DD-1DA2FC860A7E}" presName="parentText" presStyleLbl="node1" presStyleIdx="0" presStyleCnt="4" custScaleX="96625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A4EB79E-598A-46C0-AFC2-A6B9D71D6847}" type="pres">
      <dgm:prSet presAssocID="{FB6E75FD-F31F-4790-87DD-1DA2FC860A7E}" presName="negativeSpace" presStyleCnt="0"/>
      <dgm:spPr/>
    </dgm:pt>
    <dgm:pt modelId="{4FA916FD-A5C8-482E-B213-FFB92AF7FF43}" type="pres">
      <dgm:prSet presAssocID="{FB6E75FD-F31F-4790-87DD-1DA2FC860A7E}" presName="childText" presStyleLbl="conFgAcc1" presStyleIdx="0" presStyleCnt="4">
        <dgm:presLayoutVars>
          <dgm:bulletEnabled val="1"/>
        </dgm:presLayoutVars>
      </dgm:prSet>
      <dgm:spPr/>
    </dgm:pt>
    <dgm:pt modelId="{4F819450-79AE-4287-BA55-5DB0C16DF521}" type="pres">
      <dgm:prSet presAssocID="{896093DE-2B9F-4DE5-A204-45272A00B449}" presName="spaceBetweenRectangles" presStyleCnt="0"/>
      <dgm:spPr/>
    </dgm:pt>
    <dgm:pt modelId="{895A426B-5F37-4B4A-A112-0D055320F272}" type="pres">
      <dgm:prSet presAssocID="{F002F129-17B5-44F4-A105-FCF22F294C1E}" presName="parentLin" presStyleCnt="0"/>
      <dgm:spPr/>
    </dgm:pt>
    <dgm:pt modelId="{D82326BF-C807-4B40-9841-B63EFE56FA93}" type="pres">
      <dgm:prSet presAssocID="{F002F129-17B5-44F4-A105-FCF22F294C1E}" presName="parentLeftMargin" presStyleLbl="node1" presStyleIdx="0" presStyleCnt="4"/>
      <dgm:spPr/>
      <dgm:t>
        <a:bodyPr/>
        <a:lstStyle/>
        <a:p>
          <a:endParaRPr lang="es-AR"/>
        </a:p>
      </dgm:t>
    </dgm:pt>
    <dgm:pt modelId="{D1963DEC-BC35-48CA-82F4-E8EE6670636C}" type="pres">
      <dgm:prSet presAssocID="{F002F129-17B5-44F4-A105-FCF22F294C1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4E5618-7A40-42BC-82B9-48E43A2BFEB3}" type="pres">
      <dgm:prSet presAssocID="{F002F129-17B5-44F4-A105-FCF22F294C1E}" presName="negativeSpace" presStyleCnt="0"/>
      <dgm:spPr/>
    </dgm:pt>
    <dgm:pt modelId="{97A7D48B-2498-4B86-BCA2-9CDCA0E52901}" type="pres">
      <dgm:prSet presAssocID="{F002F129-17B5-44F4-A105-FCF22F294C1E}" presName="childText" presStyleLbl="conFgAcc1" presStyleIdx="1" presStyleCnt="4">
        <dgm:presLayoutVars>
          <dgm:bulletEnabled val="1"/>
        </dgm:presLayoutVars>
      </dgm:prSet>
      <dgm:spPr/>
    </dgm:pt>
    <dgm:pt modelId="{2D1A0CF1-7E3E-4012-9D79-D2B0C3A00BEF}" type="pres">
      <dgm:prSet presAssocID="{BD9CB80B-4C11-48B3-A9C1-1776CD680BE1}" presName="spaceBetweenRectangles" presStyleCnt="0"/>
      <dgm:spPr/>
    </dgm:pt>
    <dgm:pt modelId="{6E64B31F-1DD7-4AFD-89FF-638FD3C09D4D}" type="pres">
      <dgm:prSet presAssocID="{356C79DE-B21B-4F58-8BB7-B2D323FE8B04}" presName="parentLin" presStyleCnt="0"/>
      <dgm:spPr/>
    </dgm:pt>
    <dgm:pt modelId="{89A04068-D7F5-41A1-8936-846DDBB77700}" type="pres">
      <dgm:prSet presAssocID="{356C79DE-B21B-4F58-8BB7-B2D323FE8B04}" presName="parentLeftMargin" presStyleLbl="node1" presStyleIdx="1" presStyleCnt="4"/>
      <dgm:spPr/>
      <dgm:t>
        <a:bodyPr/>
        <a:lstStyle/>
        <a:p>
          <a:endParaRPr lang="es-AR"/>
        </a:p>
      </dgm:t>
    </dgm:pt>
    <dgm:pt modelId="{14B21528-CAE1-4D06-8D5A-9ED1A94399F8}" type="pres">
      <dgm:prSet presAssocID="{356C79DE-B21B-4F58-8BB7-B2D323FE8B0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6B4B4D-71AC-411B-9ED4-4FAEB14C7080}" type="pres">
      <dgm:prSet presAssocID="{356C79DE-B21B-4F58-8BB7-B2D323FE8B04}" presName="negativeSpace" presStyleCnt="0"/>
      <dgm:spPr/>
    </dgm:pt>
    <dgm:pt modelId="{9D7E30F1-BF54-4B79-A078-BE897BA222D8}" type="pres">
      <dgm:prSet presAssocID="{356C79DE-B21B-4F58-8BB7-B2D323FE8B04}" presName="childText" presStyleLbl="conFgAcc1" presStyleIdx="2" presStyleCnt="4">
        <dgm:presLayoutVars>
          <dgm:bulletEnabled val="1"/>
        </dgm:presLayoutVars>
      </dgm:prSet>
      <dgm:spPr/>
    </dgm:pt>
    <dgm:pt modelId="{2FDC72B4-AC4C-4A84-BF98-8D054CD4A01C}" type="pres">
      <dgm:prSet presAssocID="{E8229D09-8714-4A09-90EA-176D4E39ED7C}" presName="spaceBetweenRectangles" presStyleCnt="0"/>
      <dgm:spPr/>
    </dgm:pt>
    <dgm:pt modelId="{5EAE93F3-4C6F-4242-B40B-A967F0C7B988}" type="pres">
      <dgm:prSet presAssocID="{2CFB4D28-873A-4DF8-BA5F-A4A85954A85F}" presName="parentLin" presStyleCnt="0"/>
      <dgm:spPr/>
    </dgm:pt>
    <dgm:pt modelId="{58AB19A4-3226-446F-9627-309D0C9C57E5}" type="pres">
      <dgm:prSet presAssocID="{2CFB4D28-873A-4DF8-BA5F-A4A85954A85F}" presName="parentLeftMargin" presStyleLbl="node1" presStyleIdx="2" presStyleCnt="4"/>
      <dgm:spPr/>
      <dgm:t>
        <a:bodyPr/>
        <a:lstStyle/>
        <a:p>
          <a:endParaRPr lang="es-AR"/>
        </a:p>
      </dgm:t>
    </dgm:pt>
    <dgm:pt modelId="{ECC50AE5-C390-4BE8-826E-FC0BCE7221DD}" type="pres">
      <dgm:prSet presAssocID="{2CFB4D28-873A-4DF8-BA5F-A4A85954A85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30E607-3ADF-4D27-950E-61C6FFBC5BC3}" type="pres">
      <dgm:prSet presAssocID="{2CFB4D28-873A-4DF8-BA5F-A4A85954A85F}" presName="negativeSpace" presStyleCnt="0"/>
      <dgm:spPr/>
    </dgm:pt>
    <dgm:pt modelId="{B2943CFF-FEB8-4C8C-A47F-4135D1DAD596}" type="pres">
      <dgm:prSet presAssocID="{2CFB4D28-873A-4DF8-BA5F-A4A85954A85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5D5BF9C-29DD-4E5C-8762-731A9776683C}" srcId="{C0DB79D5-3B26-4276-A7A3-E074B2C45961}" destId="{FB6E75FD-F31F-4790-87DD-1DA2FC860A7E}" srcOrd="0" destOrd="0" parTransId="{B3063D11-ECA7-4106-A822-5C889BFD37CB}" sibTransId="{896093DE-2B9F-4DE5-A204-45272A00B449}"/>
    <dgm:cxn modelId="{AB785DF4-AE09-4D31-9ABF-AF6D614EA77E}" type="presOf" srcId="{F002F129-17B5-44F4-A105-FCF22F294C1E}" destId="{D82326BF-C807-4B40-9841-B63EFE56FA93}" srcOrd="0" destOrd="0" presId="urn:microsoft.com/office/officeart/2005/8/layout/list1"/>
    <dgm:cxn modelId="{830E6E7B-F3FD-43AC-9EF7-6AD647E926A3}" type="presOf" srcId="{FB6E75FD-F31F-4790-87DD-1DA2FC860A7E}" destId="{083C0AA2-403B-4245-AF78-4D860BF77D0C}" srcOrd="0" destOrd="0" presId="urn:microsoft.com/office/officeart/2005/8/layout/list1"/>
    <dgm:cxn modelId="{84B71A26-65C5-4E6F-816C-EE34C9E05D2C}" type="presOf" srcId="{2CFB4D28-873A-4DF8-BA5F-A4A85954A85F}" destId="{ECC50AE5-C390-4BE8-826E-FC0BCE7221DD}" srcOrd="1" destOrd="0" presId="urn:microsoft.com/office/officeart/2005/8/layout/list1"/>
    <dgm:cxn modelId="{EDF87AFB-A0C7-4BDE-B2DB-50D53C859CB3}" srcId="{C0DB79D5-3B26-4276-A7A3-E074B2C45961}" destId="{2CFB4D28-873A-4DF8-BA5F-A4A85954A85F}" srcOrd="3" destOrd="0" parTransId="{168C6D63-E32E-4FDF-AF8C-9BE74ECACD58}" sibTransId="{4211EA23-EA25-40F6-99B3-1BD1E9565B24}"/>
    <dgm:cxn modelId="{92A8B139-2FBB-4DBE-B6E4-196C8A504296}" type="presOf" srcId="{FB6E75FD-F31F-4790-87DD-1DA2FC860A7E}" destId="{6F6693DE-AD61-4C4D-8B7D-146F5FA6A371}" srcOrd="1" destOrd="0" presId="urn:microsoft.com/office/officeart/2005/8/layout/list1"/>
    <dgm:cxn modelId="{2391A172-8A6A-4BEF-95DD-55C7BF0E3591}" type="presOf" srcId="{356C79DE-B21B-4F58-8BB7-B2D323FE8B04}" destId="{89A04068-D7F5-41A1-8936-846DDBB77700}" srcOrd="0" destOrd="0" presId="urn:microsoft.com/office/officeart/2005/8/layout/list1"/>
    <dgm:cxn modelId="{7EBCFD53-7D8E-4702-881A-2A531F2937AF}" srcId="{C0DB79D5-3B26-4276-A7A3-E074B2C45961}" destId="{F002F129-17B5-44F4-A105-FCF22F294C1E}" srcOrd="1" destOrd="0" parTransId="{CE6DAA77-0C85-4B0B-AC15-693B45AF59A9}" sibTransId="{BD9CB80B-4C11-48B3-A9C1-1776CD680BE1}"/>
    <dgm:cxn modelId="{3186C666-D3F7-4A4F-A3AE-18D57C6EE233}" type="presOf" srcId="{F002F129-17B5-44F4-A105-FCF22F294C1E}" destId="{D1963DEC-BC35-48CA-82F4-E8EE6670636C}" srcOrd="1" destOrd="0" presId="urn:microsoft.com/office/officeart/2005/8/layout/list1"/>
    <dgm:cxn modelId="{419ABE63-9193-450A-B242-E8F89B4BD9F7}" type="presOf" srcId="{2CFB4D28-873A-4DF8-BA5F-A4A85954A85F}" destId="{58AB19A4-3226-446F-9627-309D0C9C57E5}" srcOrd="0" destOrd="0" presId="urn:microsoft.com/office/officeart/2005/8/layout/list1"/>
    <dgm:cxn modelId="{09236B23-A92F-414C-9B9E-0FBC7624B682}" srcId="{C0DB79D5-3B26-4276-A7A3-E074B2C45961}" destId="{356C79DE-B21B-4F58-8BB7-B2D323FE8B04}" srcOrd="2" destOrd="0" parTransId="{EB5FEBAD-2997-4A0A-8C16-D2130BAE7A90}" sibTransId="{E8229D09-8714-4A09-90EA-176D4E39ED7C}"/>
    <dgm:cxn modelId="{0342FCB0-B336-4B81-9D60-01FB337FF24D}" type="presOf" srcId="{356C79DE-B21B-4F58-8BB7-B2D323FE8B04}" destId="{14B21528-CAE1-4D06-8D5A-9ED1A94399F8}" srcOrd="1" destOrd="0" presId="urn:microsoft.com/office/officeart/2005/8/layout/list1"/>
    <dgm:cxn modelId="{A84B048F-2E93-45FC-9449-6DAE87C4F034}" type="presOf" srcId="{C0DB79D5-3B26-4276-A7A3-E074B2C45961}" destId="{0D2FD0B0-7C4E-4154-96BB-2AE02A90B168}" srcOrd="0" destOrd="0" presId="urn:microsoft.com/office/officeart/2005/8/layout/list1"/>
    <dgm:cxn modelId="{81652926-5DFF-4189-941A-65EF9418F438}" type="presParOf" srcId="{0D2FD0B0-7C4E-4154-96BB-2AE02A90B168}" destId="{7AB06BC9-4F25-4771-A566-C32F290BD11B}" srcOrd="0" destOrd="0" presId="urn:microsoft.com/office/officeart/2005/8/layout/list1"/>
    <dgm:cxn modelId="{05955FFC-072F-492C-BF03-D820E83B9EDB}" type="presParOf" srcId="{7AB06BC9-4F25-4771-A566-C32F290BD11B}" destId="{083C0AA2-403B-4245-AF78-4D860BF77D0C}" srcOrd="0" destOrd="0" presId="urn:microsoft.com/office/officeart/2005/8/layout/list1"/>
    <dgm:cxn modelId="{3B648FBC-CFD1-4651-84AB-1F2B8530A606}" type="presParOf" srcId="{7AB06BC9-4F25-4771-A566-C32F290BD11B}" destId="{6F6693DE-AD61-4C4D-8B7D-146F5FA6A371}" srcOrd="1" destOrd="0" presId="urn:microsoft.com/office/officeart/2005/8/layout/list1"/>
    <dgm:cxn modelId="{9E34714E-149A-408A-B105-7608AEFDD213}" type="presParOf" srcId="{0D2FD0B0-7C4E-4154-96BB-2AE02A90B168}" destId="{1A4EB79E-598A-46C0-AFC2-A6B9D71D6847}" srcOrd="1" destOrd="0" presId="urn:microsoft.com/office/officeart/2005/8/layout/list1"/>
    <dgm:cxn modelId="{8F7BE35A-F4AC-427B-8D2E-9A827F810FD6}" type="presParOf" srcId="{0D2FD0B0-7C4E-4154-96BB-2AE02A90B168}" destId="{4FA916FD-A5C8-482E-B213-FFB92AF7FF43}" srcOrd="2" destOrd="0" presId="urn:microsoft.com/office/officeart/2005/8/layout/list1"/>
    <dgm:cxn modelId="{EE1D7CC0-4C8B-4C44-B79F-688EBA637D87}" type="presParOf" srcId="{0D2FD0B0-7C4E-4154-96BB-2AE02A90B168}" destId="{4F819450-79AE-4287-BA55-5DB0C16DF521}" srcOrd="3" destOrd="0" presId="urn:microsoft.com/office/officeart/2005/8/layout/list1"/>
    <dgm:cxn modelId="{DE1030F1-C70B-486D-AA17-FDC711CBB24D}" type="presParOf" srcId="{0D2FD0B0-7C4E-4154-96BB-2AE02A90B168}" destId="{895A426B-5F37-4B4A-A112-0D055320F272}" srcOrd="4" destOrd="0" presId="urn:microsoft.com/office/officeart/2005/8/layout/list1"/>
    <dgm:cxn modelId="{3BEE7D7C-8E6F-4CBC-9D2D-5D4D6CE7B936}" type="presParOf" srcId="{895A426B-5F37-4B4A-A112-0D055320F272}" destId="{D82326BF-C807-4B40-9841-B63EFE56FA93}" srcOrd="0" destOrd="0" presId="urn:microsoft.com/office/officeart/2005/8/layout/list1"/>
    <dgm:cxn modelId="{EA94C04F-8CC6-4D96-9ACE-7CBA729EA6C6}" type="presParOf" srcId="{895A426B-5F37-4B4A-A112-0D055320F272}" destId="{D1963DEC-BC35-48CA-82F4-E8EE6670636C}" srcOrd="1" destOrd="0" presId="urn:microsoft.com/office/officeart/2005/8/layout/list1"/>
    <dgm:cxn modelId="{79DCE22A-FD52-4DDA-9213-C13089D29F63}" type="presParOf" srcId="{0D2FD0B0-7C4E-4154-96BB-2AE02A90B168}" destId="{394E5618-7A40-42BC-82B9-48E43A2BFEB3}" srcOrd="5" destOrd="0" presId="urn:microsoft.com/office/officeart/2005/8/layout/list1"/>
    <dgm:cxn modelId="{615A0806-D440-44C1-969A-E641E019C3FB}" type="presParOf" srcId="{0D2FD0B0-7C4E-4154-96BB-2AE02A90B168}" destId="{97A7D48B-2498-4B86-BCA2-9CDCA0E52901}" srcOrd="6" destOrd="0" presId="urn:microsoft.com/office/officeart/2005/8/layout/list1"/>
    <dgm:cxn modelId="{52DC85C3-CDA6-4D99-88C6-F80392DA963D}" type="presParOf" srcId="{0D2FD0B0-7C4E-4154-96BB-2AE02A90B168}" destId="{2D1A0CF1-7E3E-4012-9D79-D2B0C3A00BEF}" srcOrd="7" destOrd="0" presId="urn:microsoft.com/office/officeart/2005/8/layout/list1"/>
    <dgm:cxn modelId="{BF1FC005-2326-4C8C-9BCF-958A4F18D096}" type="presParOf" srcId="{0D2FD0B0-7C4E-4154-96BB-2AE02A90B168}" destId="{6E64B31F-1DD7-4AFD-89FF-638FD3C09D4D}" srcOrd="8" destOrd="0" presId="urn:microsoft.com/office/officeart/2005/8/layout/list1"/>
    <dgm:cxn modelId="{BF7A49B6-8030-4C30-9E88-476E294D1FDB}" type="presParOf" srcId="{6E64B31F-1DD7-4AFD-89FF-638FD3C09D4D}" destId="{89A04068-D7F5-41A1-8936-846DDBB77700}" srcOrd="0" destOrd="0" presId="urn:microsoft.com/office/officeart/2005/8/layout/list1"/>
    <dgm:cxn modelId="{231E85F2-E395-4E70-84AB-91E4227479E9}" type="presParOf" srcId="{6E64B31F-1DD7-4AFD-89FF-638FD3C09D4D}" destId="{14B21528-CAE1-4D06-8D5A-9ED1A94399F8}" srcOrd="1" destOrd="0" presId="urn:microsoft.com/office/officeart/2005/8/layout/list1"/>
    <dgm:cxn modelId="{3EAAA4E9-1849-47CB-A292-143A519F810F}" type="presParOf" srcId="{0D2FD0B0-7C4E-4154-96BB-2AE02A90B168}" destId="{536B4B4D-71AC-411B-9ED4-4FAEB14C7080}" srcOrd="9" destOrd="0" presId="urn:microsoft.com/office/officeart/2005/8/layout/list1"/>
    <dgm:cxn modelId="{2C0C84E8-2EC3-4B2F-B0DB-214A38EC5DB5}" type="presParOf" srcId="{0D2FD0B0-7C4E-4154-96BB-2AE02A90B168}" destId="{9D7E30F1-BF54-4B79-A078-BE897BA222D8}" srcOrd="10" destOrd="0" presId="urn:microsoft.com/office/officeart/2005/8/layout/list1"/>
    <dgm:cxn modelId="{0C89B3AC-2B94-4C99-A44F-4A6B9ED3FE67}" type="presParOf" srcId="{0D2FD0B0-7C4E-4154-96BB-2AE02A90B168}" destId="{2FDC72B4-AC4C-4A84-BF98-8D054CD4A01C}" srcOrd="11" destOrd="0" presId="urn:microsoft.com/office/officeart/2005/8/layout/list1"/>
    <dgm:cxn modelId="{F089AD44-D189-4728-8F24-FC49040DA3B7}" type="presParOf" srcId="{0D2FD0B0-7C4E-4154-96BB-2AE02A90B168}" destId="{5EAE93F3-4C6F-4242-B40B-A967F0C7B988}" srcOrd="12" destOrd="0" presId="urn:microsoft.com/office/officeart/2005/8/layout/list1"/>
    <dgm:cxn modelId="{637532A4-1B68-44FC-8D16-E9E8B5A81D78}" type="presParOf" srcId="{5EAE93F3-4C6F-4242-B40B-A967F0C7B988}" destId="{58AB19A4-3226-446F-9627-309D0C9C57E5}" srcOrd="0" destOrd="0" presId="urn:microsoft.com/office/officeart/2005/8/layout/list1"/>
    <dgm:cxn modelId="{601B243B-3A99-4F6E-AFDA-837C4606C315}" type="presParOf" srcId="{5EAE93F3-4C6F-4242-B40B-A967F0C7B988}" destId="{ECC50AE5-C390-4BE8-826E-FC0BCE7221DD}" srcOrd="1" destOrd="0" presId="urn:microsoft.com/office/officeart/2005/8/layout/list1"/>
    <dgm:cxn modelId="{BBC707FE-F915-41A7-8A59-21EC2B102F83}" type="presParOf" srcId="{0D2FD0B0-7C4E-4154-96BB-2AE02A90B168}" destId="{3B30E607-3ADF-4D27-950E-61C6FFBC5BC3}" srcOrd="13" destOrd="0" presId="urn:microsoft.com/office/officeart/2005/8/layout/list1"/>
    <dgm:cxn modelId="{E6704224-8400-4AAA-A861-BCBF3945604A}" type="presParOf" srcId="{0D2FD0B0-7C4E-4154-96BB-2AE02A90B168}" destId="{B2943CFF-FEB8-4C8C-A47F-4135D1DAD59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D57F1C-2E9B-4151-908B-4C51DFF34948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s-AR"/>
        </a:p>
      </dgm:t>
    </dgm:pt>
    <dgm:pt modelId="{CE0E4DA3-907B-4583-8A60-01C2B1D3CEEF}">
      <dgm:prSet phldrT="[Texto]"/>
      <dgm:spPr/>
      <dgm:t>
        <a:bodyPr/>
        <a:lstStyle/>
        <a:p>
          <a:r>
            <a:rPr lang="es-AR" dirty="0" smtClean="0"/>
            <a:t>Ético-política</a:t>
          </a:r>
          <a:endParaRPr lang="es-AR" dirty="0"/>
        </a:p>
      </dgm:t>
    </dgm:pt>
    <dgm:pt modelId="{D055B0D1-66BF-42BF-89FC-4DF0B31BFCFC}" type="parTrans" cxnId="{D1588493-02E5-40D3-8D86-CD46A65813F8}">
      <dgm:prSet/>
      <dgm:spPr/>
      <dgm:t>
        <a:bodyPr/>
        <a:lstStyle/>
        <a:p>
          <a:endParaRPr lang="es-AR"/>
        </a:p>
      </dgm:t>
    </dgm:pt>
    <dgm:pt modelId="{6972E6FB-27EE-4272-B294-F49F2138C9C5}" type="sibTrans" cxnId="{D1588493-02E5-40D3-8D86-CD46A65813F8}">
      <dgm:prSet/>
      <dgm:spPr/>
      <dgm:t>
        <a:bodyPr/>
        <a:lstStyle/>
        <a:p>
          <a:endParaRPr lang="es-AR"/>
        </a:p>
      </dgm:t>
    </dgm:pt>
    <dgm:pt modelId="{E038F1CA-DDD1-4C6A-B6A9-5952CE249028}">
      <dgm:prSet phldrT="[Texto]"/>
      <dgm:spPr/>
      <dgm:t>
        <a:bodyPr/>
        <a:lstStyle/>
        <a:p>
          <a:r>
            <a:rPr lang="es-AR" dirty="0" smtClean="0"/>
            <a:t>Dialógica </a:t>
          </a:r>
          <a:endParaRPr lang="es-AR" dirty="0"/>
        </a:p>
      </dgm:t>
    </dgm:pt>
    <dgm:pt modelId="{27865812-0873-43BC-8F24-9227F55CD4E7}" type="parTrans" cxnId="{F8E56400-490D-47EC-9F84-EE257757442E}">
      <dgm:prSet/>
      <dgm:spPr/>
      <dgm:t>
        <a:bodyPr/>
        <a:lstStyle/>
        <a:p>
          <a:endParaRPr lang="es-AR"/>
        </a:p>
      </dgm:t>
    </dgm:pt>
    <dgm:pt modelId="{BA2F1774-A964-42DF-A811-E482BB6548D0}" type="sibTrans" cxnId="{F8E56400-490D-47EC-9F84-EE257757442E}">
      <dgm:prSet/>
      <dgm:spPr/>
      <dgm:t>
        <a:bodyPr/>
        <a:lstStyle/>
        <a:p>
          <a:endParaRPr lang="es-AR"/>
        </a:p>
      </dgm:t>
    </dgm:pt>
    <dgm:pt modelId="{FD3C8EB9-B3D3-4922-BBA6-AFF2DAC8F56F}">
      <dgm:prSet phldrT="[Texto]"/>
      <dgm:spPr/>
      <dgm:t>
        <a:bodyPr/>
        <a:lstStyle/>
        <a:p>
          <a:r>
            <a:rPr lang="es-AR" dirty="0" smtClean="0"/>
            <a:t>Gnoseológica</a:t>
          </a:r>
          <a:endParaRPr lang="es-AR" dirty="0"/>
        </a:p>
      </dgm:t>
    </dgm:pt>
    <dgm:pt modelId="{7EBCEF25-97D6-4377-BFD5-5A3379AAFEE8}" type="parTrans" cxnId="{7588DF2A-F578-4A7C-9C78-5D073D0E8E9B}">
      <dgm:prSet/>
      <dgm:spPr/>
      <dgm:t>
        <a:bodyPr/>
        <a:lstStyle/>
        <a:p>
          <a:endParaRPr lang="es-AR"/>
        </a:p>
      </dgm:t>
    </dgm:pt>
    <dgm:pt modelId="{CDE7622A-FE71-4DBC-8478-C0CAA2CB03B2}" type="sibTrans" cxnId="{7588DF2A-F578-4A7C-9C78-5D073D0E8E9B}">
      <dgm:prSet/>
      <dgm:spPr/>
      <dgm:t>
        <a:bodyPr/>
        <a:lstStyle/>
        <a:p>
          <a:endParaRPr lang="es-AR"/>
        </a:p>
      </dgm:t>
    </dgm:pt>
    <dgm:pt modelId="{ED7CBF10-8897-4B09-88C0-33ABCD5203C0}">
      <dgm:prSet phldrT="[Texto]"/>
      <dgm:spPr/>
      <dgm:t>
        <a:bodyPr/>
        <a:lstStyle/>
        <a:p>
          <a:r>
            <a:rPr lang="es-AR" dirty="0" smtClean="0"/>
            <a:t>Esperanzadora</a:t>
          </a:r>
          <a:endParaRPr lang="es-AR" dirty="0"/>
        </a:p>
      </dgm:t>
    </dgm:pt>
    <dgm:pt modelId="{6A3448DA-9B73-4548-8A20-075AD647D89A}" type="parTrans" cxnId="{ECD20A64-FD56-47B6-909E-D8B5CBF2A1B5}">
      <dgm:prSet/>
      <dgm:spPr/>
      <dgm:t>
        <a:bodyPr/>
        <a:lstStyle/>
        <a:p>
          <a:endParaRPr lang="es-AR"/>
        </a:p>
      </dgm:t>
    </dgm:pt>
    <dgm:pt modelId="{47AEB300-40C0-4063-9FB3-6CC3290387EC}" type="sibTrans" cxnId="{ECD20A64-FD56-47B6-909E-D8B5CBF2A1B5}">
      <dgm:prSet/>
      <dgm:spPr/>
      <dgm:t>
        <a:bodyPr/>
        <a:lstStyle/>
        <a:p>
          <a:endParaRPr lang="es-AR"/>
        </a:p>
      </dgm:t>
    </dgm:pt>
    <dgm:pt modelId="{AAADF0BE-F3FE-4043-861F-9FDB5D1175FE}">
      <dgm:prSet phldrT="[Texto]"/>
      <dgm:spPr/>
      <dgm:t>
        <a:bodyPr/>
        <a:lstStyle/>
        <a:p>
          <a:r>
            <a:rPr lang="es-AR" dirty="0" smtClean="0"/>
            <a:t>Humanista</a:t>
          </a:r>
          <a:endParaRPr lang="es-AR" dirty="0"/>
        </a:p>
      </dgm:t>
    </dgm:pt>
    <dgm:pt modelId="{C5DF82E1-20C8-48D2-A6B4-1FF62720F519}" type="parTrans" cxnId="{C2E7161E-3D64-4910-B1A2-315E1CAC795B}">
      <dgm:prSet/>
      <dgm:spPr/>
      <dgm:t>
        <a:bodyPr/>
        <a:lstStyle/>
        <a:p>
          <a:endParaRPr lang="es-AR"/>
        </a:p>
      </dgm:t>
    </dgm:pt>
    <dgm:pt modelId="{21D8F61A-290E-4C04-A13F-8AF9399DB00F}" type="sibTrans" cxnId="{C2E7161E-3D64-4910-B1A2-315E1CAC795B}">
      <dgm:prSet/>
      <dgm:spPr/>
      <dgm:t>
        <a:bodyPr/>
        <a:lstStyle/>
        <a:p>
          <a:endParaRPr lang="es-AR"/>
        </a:p>
      </dgm:t>
    </dgm:pt>
    <dgm:pt modelId="{9D0F796E-27CC-418A-97B4-B69AC7F5FF47}">
      <dgm:prSet phldrT="[Texto]"/>
      <dgm:spPr/>
      <dgm:t>
        <a:bodyPr/>
        <a:lstStyle/>
        <a:p>
          <a:r>
            <a:rPr lang="es-AR" dirty="0" smtClean="0"/>
            <a:t>Crítica</a:t>
          </a:r>
          <a:endParaRPr lang="es-AR" dirty="0"/>
        </a:p>
      </dgm:t>
    </dgm:pt>
    <dgm:pt modelId="{C916A780-8BA6-42AC-AF84-0606F7CE72D2}" type="parTrans" cxnId="{F4D9ED78-1C6E-4A53-9466-EC224E907612}">
      <dgm:prSet/>
      <dgm:spPr/>
      <dgm:t>
        <a:bodyPr/>
        <a:lstStyle/>
        <a:p>
          <a:endParaRPr lang="es-AR"/>
        </a:p>
      </dgm:t>
    </dgm:pt>
    <dgm:pt modelId="{4732FF05-E3E5-4BA7-8E32-7F8F4D7AD17D}" type="sibTrans" cxnId="{F4D9ED78-1C6E-4A53-9466-EC224E907612}">
      <dgm:prSet/>
      <dgm:spPr/>
      <dgm:t>
        <a:bodyPr/>
        <a:lstStyle/>
        <a:p>
          <a:endParaRPr lang="es-AR"/>
        </a:p>
      </dgm:t>
    </dgm:pt>
    <dgm:pt modelId="{BF8A9BBA-C82F-489F-9451-7E675E89B786}" type="pres">
      <dgm:prSet presAssocID="{89D57F1C-2E9B-4151-908B-4C51DFF3494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C89D4C3-ED27-41C0-9299-75C073406AD1}" type="pres">
      <dgm:prSet presAssocID="{CE0E4DA3-907B-4583-8A60-01C2B1D3CEEF}" presName="vertOne" presStyleCnt="0"/>
      <dgm:spPr/>
      <dgm:t>
        <a:bodyPr/>
        <a:lstStyle/>
        <a:p>
          <a:endParaRPr lang="es-ES"/>
        </a:p>
      </dgm:t>
    </dgm:pt>
    <dgm:pt modelId="{600E5BA4-EB33-43FF-BDBE-CE3804EC6969}" type="pres">
      <dgm:prSet presAssocID="{CE0E4DA3-907B-4583-8A60-01C2B1D3CEE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C1C3230B-828D-435D-A523-4FBDFBE5A279}" type="pres">
      <dgm:prSet presAssocID="{CE0E4DA3-907B-4583-8A60-01C2B1D3CEEF}" presName="parTransOne" presStyleCnt="0"/>
      <dgm:spPr/>
      <dgm:t>
        <a:bodyPr/>
        <a:lstStyle/>
        <a:p>
          <a:endParaRPr lang="es-ES"/>
        </a:p>
      </dgm:t>
    </dgm:pt>
    <dgm:pt modelId="{0BBB5BEE-F345-40A7-BD6C-D4E4A2A123C5}" type="pres">
      <dgm:prSet presAssocID="{CE0E4DA3-907B-4583-8A60-01C2B1D3CEEF}" presName="horzOne" presStyleCnt="0"/>
      <dgm:spPr/>
      <dgm:t>
        <a:bodyPr/>
        <a:lstStyle/>
        <a:p>
          <a:endParaRPr lang="es-ES"/>
        </a:p>
      </dgm:t>
    </dgm:pt>
    <dgm:pt modelId="{96E33B02-B23E-4CA2-B9D6-69ADEA902313}" type="pres">
      <dgm:prSet presAssocID="{E038F1CA-DDD1-4C6A-B6A9-5952CE249028}" presName="vertTwo" presStyleCnt="0"/>
      <dgm:spPr/>
      <dgm:t>
        <a:bodyPr/>
        <a:lstStyle/>
        <a:p>
          <a:endParaRPr lang="es-ES"/>
        </a:p>
      </dgm:t>
    </dgm:pt>
    <dgm:pt modelId="{024876F7-79C0-4000-B46F-36AF4CCBF55C}" type="pres">
      <dgm:prSet presAssocID="{E038F1CA-DDD1-4C6A-B6A9-5952CE24902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70E856DA-03DF-4501-A476-0EAD300C9616}" type="pres">
      <dgm:prSet presAssocID="{E038F1CA-DDD1-4C6A-B6A9-5952CE249028}" presName="parTransTwo" presStyleCnt="0"/>
      <dgm:spPr/>
      <dgm:t>
        <a:bodyPr/>
        <a:lstStyle/>
        <a:p>
          <a:endParaRPr lang="es-ES"/>
        </a:p>
      </dgm:t>
    </dgm:pt>
    <dgm:pt modelId="{FD72963E-5412-485E-8DE4-7D06CE6A0649}" type="pres">
      <dgm:prSet presAssocID="{E038F1CA-DDD1-4C6A-B6A9-5952CE249028}" presName="horzTwo" presStyleCnt="0"/>
      <dgm:spPr/>
      <dgm:t>
        <a:bodyPr/>
        <a:lstStyle/>
        <a:p>
          <a:endParaRPr lang="es-ES"/>
        </a:p>
      </dgm:t>
    </dgm:pt>
    <dgm:pt modelId="{88B55E66-4E66-40EB-94AF-8FF2B8B3414A}" type="pres">
      <dgm:prSet presAssocID="{FD3C8EB9-B3D3-4922-BBA6-AFF2DAC8F56F}" presName="vertThree" presStyleCnt="0"/>
      <dgm:spPr/>
      <dgm:t>
        <a:bodyPr/>
        <a:lstStyle/>
        <a:p>
          <a:endParaRPr lang="es-ES"/>
        </a:p>
      </dgm:t>
    </dgm:pt>
    <dgm:pt modelId="{9342EDC5-4013-400C-820F-08D577F0175E}" type="pres">
      <dgm:prSet presAssocID="{FD3C8EB9-B3D3-4922-BBA6-AFF2DAC8F56F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FE7FC262-5187-4FD6-B0D3-08B143C5045E}" type="pres">
      <dgm:prSet presAssocID="{FD3C8EB9-B3D3-4922-BBA6-AFF2DAC8F56F}" presName="horzThree" presStyleCnt="0"/>
      <dgm:spPr/>
      <dgm:t>
        <a:bodyPr/>
        <a:lstStyle/>
        <a:p>
          <a:endParaRPr lang="es-ES"/>
        </a:p>
      </dgm:t>
    </dgm:pt>
    <dgm:pt modelId="{FDDA3167-EB87-4B13-A5B3-CEE0B1336085}" type="pres">
      <dgm:prSet presAssocID="{CDE7622A-FE71-4DBC-8478-C0CAA2CB03B2}" presName="sibSpaceThree" presStyleCnt="0"/>
      <dgm:spPr/>
      <dgm:t>
        <a:bodyPr/>
        <a:lstStyle/>
        <a:p>
          <a:endParaRPr lang="es-ES"/>
        </a:p>
      </dgm:t>
    </dgm:pt>
    <dgm:pt modelId="{C8B3B5BF-3D52-4A87-A8AA-86E1A462DEC4}" type="pres">
      <dgm:prSet presAssocID="{ED7CBF10-8897-4B09-88C0-33ABCD5203C0}" presName="vertThree" presStyleCnt="0"/>
      <dgm:spPr/>
      <dgm:t>
        <a:bodyPr/>
        <a:lstStyle/>
        <a:p>
          <a:endParaRPr lang="es-ES"/>
        </a:p>
      </dgm:t>
    </dgm:pt>
    <dgm:pt modelId="{AAE36DBF-082E-49DC-B96F-129D9B775E2C}" type="pres">
      <dgm:prSet presAssocID="{ED7CBF10-8897-4B09-88C0-33ABCD5203C0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9CC4E2-83F3-4CB5-844D-A8E9A282DF9E}" type="pres">
      <dgm:prSet presAssocID="{ED7CBF10-8897-4B09-88C0-33ABCD5203C0}" presName="horzThree" presStyleCnt="0"/>
      <dgm:spPr/>
      <dgm:t>
        <a:bodyPr/>
        <a:lstStyle/>
        <a:p>
          <a:endParaRPr lang="es-ES"/>
        </a:p>
      </dgm:t>
    </dgm:pt>
    <dgm:pt modelId="{367B82F4-E51D-4222-BC0C-53DB0D19876F}" type="pres">
      <dgm:prSet presAssocID="{BA2F1774-A964-42DF-A811-E482BB6548D0}" presName="sibSpaceTwo" presStyleCnt="0"/>
      <dgm:spPr/>
      <dgm:t>
        <a:bodyPr/>
        <a:lstStyle/>
        <a:p>
          <a:endParaRPr lang="es-ES"/>
        </a:p>
      </dgm:t>
    </dgm:pt>
    <dgm:pt modelId="{6F11FB7E-4FF2-48CF-916C-B3E37170E38A}" type="pres">
      <dgm:prSet presAssocID="{AAADF0BE-F3FE-4043-861F-9FDB5D1175FE}" presName="vertTwo" presStyleCnt="0"/>
      <dgm:spPr/>
      <dgm:t>
        <a:bodyPr/>
        <a:lstStyle/>
        <a:p>
          <a:endParaRPr lang="es-ES"/>
        </a:p>
      </dgm:t>
    </dgm:pt>
    <dgm:pt modelId="{3740553A-B73D-4AE6-90B5-BD57161D2DE0}" type="pres">
      <dgm:prSet presAssocID="{AAADF0BE-F3FE-4043-861F-9FDB5D1175FE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F4B336B8-2123-44AC-B0B5-AE4FE6A06EB2}" type="pres">
      <dgm:prSet presAssocID="{AAADF0BE-F3FE-4043-861F-9FDB5D1175FE}" presName="parTransTwo" presStyleCnt="0"/>
      <dgm:spPr/>
      <dgm:t>
        <a:bodyPr/>
        <a:lstStyle/>
        <a:p>
          <a:endParaRPr lang="es-ES"/>
        </a:p>
      </dgm:t>
    </dgm:pt>
    <dgm:pt modelId="{DAF6F44A-8207-4924-B6BD-1069A94AE665}" type="pres">
      <dgm:prSet presAssocID="{AAADF0BE-F3FE-4043-861F-9FDB5D1175FE}" presName="horzTwo" presStyleCnt="0"/>
      <dgm:spPr/>
      <dgm:t>
        <a:bodyPr/>
        <a:lstStyle/>
        <a:p>
          <a:endParaRPr lang="es-ES"/>
        </a:p>
      </dgm:t>
    </dgm:pt>
    <dgm:pt modelId="{BCBC46FD-265E-404B-94D2-7A4666903876}" type="pres">
      <dgm:prSet presAssocID="{9D0F796E-27CC-418A-97B4-B69AC7F5FF47}" presName="vertThree" presStyleCnt="0"/>
      <dgm:spPr/>
      <dgm:t>
        <a:bodyPr/>
        <a:lstStyle/>
        <a:p>
          <a:endParaRPr lang="es-ES"/>
        </a:p>
      </dgm:t>
    </dgm:pt>
    <dgm:pt modelId="{C77E8CFE-42F1-490D-89DB-A834A4484FA2}" type="pres">
      <dgm:prSet presAssocID="{9D0F796E-27CC-418A-97B4-B69AC7F5FF47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9C7A4D47-BB76-41D4-BE44-27DEC6E4F886}" type="pres">
      <dgm:prSet presAssocID="{9D0F796E-27CC-418A-97B4-B69AC7F5FF47}" presName="horzThree" presStyleCnt="0"/>
      <dgm:spPr/>
      <dgm:t>
        <a:bodyPr/>
        <a:lstStyle/>
        <a:p>
          <a:endParaRPr lang="es-ES"/>
        </a:p>
      </dgm:t>
    </dgm:pt>
  </dgm:ptLst>
  <dgm:cxnLst>
    <dgm:cxn modelId="{ECD20A64-FD56-47B6-909E-D8B5CBF2A1B5}" srcId="{E038F1CA-DDD1-4C6A-B6A9-5952CE249028}" destId="{ED7CBF10-8897-4B09-88C0-33ABCD5203C0}" srcOrd="1" destOrd="0" parTransId="{6A3448DA-9B73-4548-8A20-075AD647D89A}" sibTransId="{47AEB300-40C0-4063-9FB3-6CC3290387EC}"/>
    <dgm:cxn modelId="{C2E7161E-3D64-4910-B1A2-315E1CAC795B}" srcId="{CE0E4DA3-907B-4583-8A60-01C2B1D3CEEF}" destId="{AAADF0BE-F3FE-4043-861F-9FDB5D1175FE}" srcOrd="1" destOrd="0" parTransId="{C5DF82E1-20C8-48D2-A6B4-1FF62720F519}" sibTransId="{21D8F61A-290E-4C04-A13F-8AF9399DB00F}"/>
    <dgm:cxn modelId="{F4D9ED78-1C6E-4A53-9466-EC224E907612}" srcId="{AAADF0BE-F3FE-4043-861F-9FDB5D1175FE}" destId="{9D0F796E-27CC-418A-97B4-B69AC7F5FF47}" srcOrd="0" destOrd="0" parTransId="{C916A780-8BA6-42AC-AF84-0606F7CE72D2}" sibTransId="{4732FF05-E3E5-4BA7-8E32-7F8F4D7AD17D}"/>
    <dgm:cxn modelId="{AC1B0FE5-CF1E-467B-9C72-53186F414675}" type="presOf" srcId="{E038F1CA-DDD1-4C6A-B6A9-5952CE249028}" destId="{024876F7-79C0-4000-B46F-36AF4CCBF55C}" srcOrd="0" destOrd="0" presId="urn:microsoft.com/office/officeart/2005/8/layout/hierarchy4"/>
    <dgm:cxn modelId="{3C1929F6-FF67-4789-8624-DF5637600444}" type="presOf" srcId="{89D57F1C-2E9B-4151-908B-4C51DFF34948}" destId="{BF8A9BBA-C82F-489F-9451-7E675E89B786}" srcOrd="0" destOrd="0" presId="urn:microsoft.com/office/officeart/2005/8/layout/hierarchy4"/>
    <dgm:cxn modelId="{5159FF1D-D367-45B7-93F0-892EE961C7ED}" type="presOf" srcId="{ED7CBF10-8897-4B09-88C0-33ABCD5203C0}" destId="{AAE36DBF-082E-49DC-B96F-129D9B775E2C}" srcOrd="0" destOrd="0" presId="urn:microsoft.com/office/officeart/2005/8/layout/hierarchy4"/>
    <dgm:cxn modelId="{1BA6970F-B99F-42A5-8726-4C2D8AB598E7}" type="presOf" srcId="{9D0F796E-27CC-418A-97B4-B69AC7F5FF47}" destId="{C77E8CFE-42F1-490D-89DB-A834A4484FA2}" srcOrd="0" destOrd="0" presId="urn:microsoft.com/office/officeart/2005/8/layout/hierarchy4"/>
    <dgm:cxn modelId="{45BB578C-8697-4AFE-A397-60724CEEBCAB}" type="presOf" srcId="{FD3C8EB9-B3D3-4922-BBA6-AFF2DAC8F56F}" destId="{9342EDC5-4013-400C-820F-08D577F0175E}" srcOrd="0" destOrd="0" presId="urn:microsoft.com/office/officeart/2005/8/layout/hierarchy4"/>
    <dgm:cxn modelId="{F8E56400-490D-47EC-9F84-EE257757442E}" srcId="{CE0E4DA3-907B-4583-8A60-01C2B1D3CEEF}" destId="{E038F1CA-DDD1-4C6A-B6A9-5952CE249028}" srcOrd="0" destOrd="0" parTransId="{27865812-0873-43BC-8F24-9227F55CD4E7}" sibTransId="{BA2F1774-A964-42DF-A811-E482BB6548D0}"/>
    <dgm:cxn modelId="{7588DF2A-F578-4A7C-9C78-5D073D0E8E9B}" srcId="{E038F1CA-DDD1-4C6A-B6A9-5952CE249028}" destId="{FD3C8EB9-B3D3-4922-BBA6-AFF2DAC8F56F}" srcOrd="0" destOrd="0" parTransId="{7EBCEF25-97D6-4377-BFD5-5A3379AAFEE8}" sibTransId="{CDE7622A-FE71-4DBC-8478-C0CAA2CB03B2}"/>
    <dgm:cxn modelId="{0FE7C8C5-A856-4255-9544-070BC5366A6B}" type="presOf" srcId="{CE0E4DA3-907B-4583-8A60-01C2B1D3CEEF}" destId="{600E5BA4-EB33-43FF-BDBE-CE3804EC6969}" srcOrd="0" destOrd="0" presId="urn:microsoft.com/office/officeart/2005/8/layout/hierarchy4"/>
    <dgm:cxn modelId="{455A602B-04AD-4950-8210-6FEEF68F3AD4}" type="presOf" srcId="{AAADF0BE-F3FE-4043-861F-9FDB5D1175FE}" destId="{3740553A-B73D-4AE6-90B5-BD57161D2DE0}" srcOrd="0" destOrd="0" presId="urn:microsoft.com/office/officeart/2005/8/layout/hierarchy4"/>
    <dgm:cxn modelId="{D1588493-02E5-40D3-8D86-CD46A65813F8}" srcId="{89D57F1C-2E9B-4151-908B-4C51DFF34948}" destId="{CE0E4DA3-907B-4583-8A60-01C2B1D3CEEF}" srcOrd="0" destOrd="0" parTransId="{D055B0D1-66BF-42BF-89FC-4DF0B31BFCFC}" sibTransId="{6972E6FB-27EE-4272-B294-F49F2138C9C5}"/>
    <dgm:cxn modelId="{9ABD2C06-A6BE-4F1E-BF3F-2E6A2B40FC99}" type="presParOf" srcId="{BF8A9BBA-C82F-489F-9451-7E675E89B786}" destId="{CC89D4C3-ED27-41C0-9299-75C073406AD1}" srcOrd="0" destOrd="0" presId="urn:microsoft.com/office/officeart/2005/8/layout/hierarchy4"/>
    <dgm:cxn modelId="{091D2909-5209-4FA8-9186-98319C7EDF1F}" type="presParOf" srcId="{CC89D4C3-ED27-41C0-9299-75C073406AD1}" destId="{600E5BA4-EB33-43FF-BDBE-CE3804EC6969}" srcOrd="0" destOrd="0" presId="urn:microsoft.com/office/officeart/2005/8/layout/hierarchy4"/>
    <dgm:cxn modelId="{92365A36-7B1F-4D35-8C02-DA3A9FB14ABA}" type="presParOf" srcId="{CC89D4C3-ED27-41C0-9299-75C073406AD1}" destId="{C1C3230B-828D-435D-A523-4FBDFBE5A279}" srcOrd="1" destOrd="0" presId="urn:microsoft.com/office/officeart/2005/8/layout/hierarchy4"/>
    <dgm:cxn modelId="{208CE416-F67E-4178-8F05-03DFDAE5D900}" type="presParOf" srcId="{CC89D4C3-ED27-41C0-9299-75C073406AD1}" destId="{0BBB5BEE-F345-40A7-BD6C-D4E4A2A123C5}" srcOrd="2" destOrd="0" presId="urn:microsoft.com/office/officeart/2005/8/layout/hierarchy4"/>
    <dgm:cxn modelId="{81018D7E-007C-48F9-95EC-7B9F39A068F2}" type="presParOf" srcId="{0BBB5BEE-F345-40A7-BD6C-D4E4A2A123C5}" destId="{96E33B02-B23E-4CA2-B9D6-69ADEA902313}" srcOrd="0" destOrd="0" presId="urn:microsoft.com/office/officeart/2005/8/layout/hierarchy4"/>
    <dgm:cxn modelId="{2D69B145-4837-4E56-B370-7DD55671B853}" type="presParOf" srcId="{96E33B02-B23E-4CA2-B9D6-69ADEA902313}" destId="{024876F7-79C0-4000-B46F-36AF4CCBF55C}" srcOrd="0" destOrd="0" presId="urn:microsoft.com/office/officeart/2005/8/layout/hierarchy4"/>
    <dgm:cxn modelId="{912D0DA0-317E-418F-B4A1-D4228BA352CB}" type="presParOf" srcId="{96E33B02-B23E-4CA2-B9D6-69ADEA902313}" destId="{70E856DA-03DF-4501-A476-0EAD300C9616}" srcOrd="1" destOrd="0" presId="urn:microsoft.com/office/officeart/2005/8/layout/hierarchy4"/>
    <dgm:cxn modelId="{87AA8E38-DAD0-4776-B885-8908876828D3}" type="presParOf" srcId="{96E33B02-B23E-4CA2-B9D6-69ADEA902313}" destId="{FD72963E-5412-485E-8DE4-7D06CE6A0649}" srcOrd="2" destOrd="0" presId="urn:microsoft.com/office/officeart/2005/8/layout/hierarchy4"/>
    <dgm:cxn modelId="{CB324B77-5427-474E-A451-44E8DF214785}" type="presParOf" srcId="{FD72963E-5412-485E-8DE4-7D06CE6A0649}" destId="{88B55E66-4E66-40EB-94AF-8FF2B8B3414A}" srcOrd="0" destOrd="0" presId="urn:microsoft.com/office/officeart/2005/8/layout/hierarchy4"/>
    <dgm:cxn modelId="{68757F39-20AE-483D-B782-BFDEAC7343B2}" type="presParOf" srcId="{88B55E66-4E66-40EB-94AF-8FF2B8B3414A}" destId="{9342EDC5-4013-400C-820F-08D577F0175E}" srcOrd="0" destOrd="0" presId="urn:microsoft.com/office/officeart/2005/8/layout/hierarchy4"/>
    <dgm:cxn modelId="{5DB2C175-A641-40C9-A230-CD4FC17136A0}" type="presParOf" srcId="{88B55E66-4E66-40EB-94AF-8FF2B8B3414A}" destId="{FE7FC262-5187-4FD6-B0D3-08B143C5045E}" srcOrd="1" destOrd="0" presId="urn:microsoft.com/office/officeart/2005/8/layout/hierarchy4"/>
    <dgm:cxn modelId="{643DF6A1-3A6C-4C16-8364-325DA5A59E05}" type="presParOf" srcId="{FD72963E-5412-485E-8DE4-7D06CE6A0649}" destId="{FDDA3167-EB87-4B13-A5B3-CEE0B1336085}" srcOrd="1" destOrd="0" presId="urn:microsoft.com/office/officeart/2005/8/layout/hierarchy4"/>
    <dgm:cxn modelId="{44804C2E-203D-4C57-BA86-C54F2EE66ED4}" type="presParOf" srcId="{FD72963E-5412-485E-8DE4-7D06CE6A0649}" destId="{C8B3B5BF-3D52-4A87-A8AA-86E1A462DEC4}" srcOrd="2" destOrd="0" presId="urn:microsoft.com/office/officeart/2005/8/layout/hierarchy4"/>
    <dgm:cxn modelId="{128480CD-8B11-4A17-8D01-6F236CB11CBA}" type="presParOf" srcId="{C8B3B5BF-3D52-4A87-A8AA-86E1A462DEC4}" destId="{AAE36DBF-082E-49DC-B96F-129D9B775E2C}" srcOrd="0" destOrd="0" presId="urn:microsoft.com/office/officeart/2005/8/layout/hierarchy4"/>
    <dgm:cxn modelId="{B7A0F980-2E69-487E-B8B8-4D91D1461FB6}" type="presParOf" srcId="{C8B3B5BF-3D52-4A87-A8AA-86E1A462DEC4}" destId="{C19CC4E2-83F3-4CB5-844D-A8E9A282DF9E}" srcOrd="1" destOrd="0" presId="urn:microsoft.com/office/officeart/2005/8/layout/hierarchy4"/>
    <dgm:cxn modelId="{2C9A2CE6-552D-4006-B587-8A2F483077C7}" type="presParOf" srcId="{0BBB5BEE-F345-40A7-BD6C-D4E4A2A123C5}" destId="{367B82F4-E51D-4222-BC0C-53DB0D19876F}" srcOrd="1" destOrd="0" presId="urn:microsoft.com/office/officeart/2005/8/layout/hierarchy4"/>
    <dgm:cxn modelId="{BC75949C-E8A0-4608-8F44-F5C82BD0C5C8}" type="presParOf" srcId="{0BBB5BEE-F345-40A7-BD6C-D4E4A2A123C5}" destId="{6F11FB7E-4FF2-48CF-916C-B3E37170E38A}" srcOrd="2" destOrd="0" presId="urn:microsoft.com/office/officeart/2005/8/layout/hierarchy4"/>
    <dgm:cxn modelId="{6345D50D-D1EF-42E4-87A4-8CCBA2087650}" type="presParOf" srcId="{6F11FB7E-4FF2-48CF-916C-B3E37170E38A}" destId="{3740553A-B73D-4AE6-90B5-BD57161D2DE0}" srcOrd="0" destOrd="0" presId="urn:microsoft.com/office/officeart/2005/8/layout/hierarchy4"/>
    <dgm:cxn modelId="{351D0021-2E8A-4CD1-9765-0440DC777BEE}" type="presParOf" srcId="{6F11FB7E-4FF2-48CF-916C-B3E37170E38A}" destId="{F4B336B8-2123-44AC-B0B5-AE4FE6A06EB2}" srcOrd="1" destOrd="0" presId="urn:microsoft.com/office/officeart/2005/8/layout/hierarchy4"/>
    <dgm:cxn modelId="{22C49936-FCAA-4E4F-805C-115705DE87C7}" type="presParOf" srcId="{6F11FB7E-4FF2-48CF-916C-B3E37170E38A}" destId="{DAF6F44A-8207-4924-B6BD-1069A94AE665}" srcOrd="2" destOrd="0" presId="urn:microsoft.com/office/officeart/2005/8/layout/hierarchy4"/>
    <dgm:cxn modelId="{A2845268-757C-4D8C-8E06-8F611AE6EC67}" type="presParOf" srcId="{DAF6F44A-8207-4924-B6BD-1069A94AE665}" destId="{BCBC46FD-265E-404B-94D2-7A4666903876}" srcOrd="0" destOrd="0" presId="urn:microsoft.com/office/officeart/2005/8/layout/hierarchy4"/>
    <dgm:cxn modelId="{C7763C05-1254-419E-8C3A-30FF90FFC059}" type="presParOf" srcId="{BCBC46FD-265E-404B-94D2-7A4666903876}" destId="{C77E8CFE-42F1-490D-89DB-A834A4484FA2}" srcOrd="0" destOrd="0" presId="urn:microsoft.com/office/officeart/2005/8/layout/hierarchy4"/>
    <dgm:cxn modelId="{AC0F56FE-2B2B-46A0-9489-F7DDEEAFB65C}" type="presParOf" srcId="{BCBC46FD-265E-404B-94D2-7A4666903876}" destId="{9C7A4D47-BB76-41D4-BE44-27DEC6E4F88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445563-A0C9-4C8C-8A15-12B10A1508E9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40D1B5AC-1052-4CB7-9881-32DCF5A13F4D}">
      <dgm:prSet phldrT="[Texto]"/>
      <dgm:spPr/>
      <dgm:t>
        <a:bodyPr/>
        <a:lstStyle/>
        <a:p>
          <a:r>
            <a:rPr lang="es-AR" smtClean="0"/>
            <a:t>Acción solidaria</a:t>
          </a:r>
          <a:endParaRPr lang="es-AR" dirty="0"/>
        </a:p>
      </dgm:t>
    </dgm:pt>
    <dgm:pt modelId="{EE7A63CA-8E0E-41E8-9B8F-D291681D5D87}" type="parTrans" cxnId="{60250C68-5677-4265-B906-69119C760FEB}">
      <dgm:prSet/>
      <dgm:spPr/>
      <dgm:t>
        <a:bodyPr/>
        <a:lstStyle/>
        <a:p>
          <a:endParaRPr lang="es-AR"/>
        </a:p>
      </dgm:t>
    </dgm:pt>
    <dgm:pt modelId="{2DDEF32F-F9F2-4030-8179-E6F4BD404B0F}" type="sibTrans" cxnId="{60250C68-5677-4265-B906-69119C760FEB}">
      <dgm:prSet/>
      <dgm:spPr/>
      <dgm:t>
        <a:bodyPr/>
        <a:lstStyle/>
        <a:p>
          <a:endParaRPr lang="es-AR"/>
        </a:p>
      </dgm:t>
    </dgm:pt>
    <dgm:pt modelId="{03C72AB5-DFF6-4044-B946-CA7291D66661}">
      <dgm:prSet phldrT="[Texto]"/>
      <dgm:spPr/>
      <dgm:t>
        <a:bodyPr/>
        <a:lstStyle/>
        <a:p>
          <a:r>
            <a:rPr lang="es-AR" smtClean="0"/>
            <a:t>Servicio comunitario</a:t>
          </a:r>
          <a:endParaRPr lang="es-AR" dirty="0"/>
        </a:p>
      </dgm:t>
    </dgm:pt>
    <dgm:pt modelId="{6E7697F1-BF03-423E-A8CA-C19B1BB8A9A5}" type="parTrans" cxnId="{26E97EE5-4823-47E8-B2AA-92C5625FB4F3}">
      <dgm:prSet/>
      <dgm:spPr/>
      <dgm:t>
        <a:bodyPr/>
        <a:lstStyle/>
        <a:p>
          <a:endParaRPr lang="es-AR"/>
        </a:p>
      </dgm:t>
    </dgm:pt>
    <dgm:pt modelId="{5FF01145-449B-4B83-A52D-279E1CD103CA}" type="sibTrans" cxnId="{26E97EE5-4823-47E8-B2AA-92C5625FB4F3}">
      <dgm:prSet/>
      <dgm:spPr/>
      <dgm:t>
        <a:bodyPr/>
        <a:lstStyle/>
        <a:p>
          <a:endParaRPr lang="es-AR"/>
        </a:p>
      </dgm:t>
    </dgm:pt>
    <dgm:pt modelId="{312ECCA9-BF99-431C-9D91-DAF63D6C9574}">
      <dgm:prSet phldrT="[Texto]"/>
      <dgm:spPr/>
      <dgm:t>
        <a:bodyPr/>
        <a:lstStyle/>
        <a:p>
          <a:r>
            <a:rPr lang="es-AR" smtClean="0"/>
            <a:t>Capacitación laboral	</a:t>
          </a:r>
          <a:endParaRPr lang="es-AR" dirty="0"/>
        </a:p>
      </dgm:t>
    </dgm:pt>
    <dgm:pt modelId="{B7C4CF47-024A-4F56-BDD1-A80EE75EF15D}" type="parTrans" cxnId="{12F34B9D-BE94-4567-8CF6-65C02FFA78A7}">
      <dgm:prSet/>
      <dgm:spPr/>
      <dgm:t>
        <a:bodyPr/>
        <a:lstStyle/>
        <a:p>
          <a:endParaRPr lang="es-AR"/>
        </a:p>
      </dgm:t>
    </dgm:pt>
    <dgm:pt modelId="{D96F8803-7919-4E48-BCE2-02FF64E31290}" type="sibTrans" cxnId="{12F34B9D-BE94-4567-8CF6-65C02FFA78A7}">
      <dgm:prSet/>
      <dgm:spPr/>
      <dgm:t>
        <a:bodyPr/>
        <a:lstStyle/>
        <a:p>
          <a:endParaRPr lang="es-AR"/>
        </a:p>
      </dgm:t>
    </dgm:pt>
    <dgm:pt modelId="{B3CD205A-5BD8-4EA6-979B-57755470CE88}" type="pres">
      <dgm:prSet presAssocID="{14445563-A0C9-4C8C-8A15-12B10A1508E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F744E28-3D7A-452A-82E3-47B41AF9D5B0}" type="pres">
      <dgm:prSet presAssocID="{40D1B5AC-1052-4CB7-9881-32DCF5A13F4D}" presName="parentLin" presStyleCnt="0"/>
      <dgm:spPr/>
      <dgm:t>
        <a:bodyPr/>
        <a:lstStyle/>
        <a:p>
          <a:endParaRPr lang="es-ES"/>
        </a:p>
      </dgm:t>
    </dgm:pt>
    <dgm:pt modelId="{AB5440E8-2FB4-4EC3-8506-289B790EC388}" type="pres">
      <dgm:prSet presAssocID="{40D1B5AC-1052-4CB7-9881-32DCF5A13F4D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4D09BE8D-AC77-4160-BB41-4F9E96F097D2}" type="pres">
      <dgm:prSet presAssocID="{40D1B5AC-1052-4CB7-9881-32DCF5A13F4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99A455-363C-4AE3-A408-69C067BE86F9}" type="pres">
      <dgm:prSet presAssocID="{40D1B5AC-1052-4CB7-9881-32DCF5A13F4D}" presName="negativeSpace" presStyleCnt="0"/>
      <dgm:spPr/>
      <dgm:t>
        <a:bodyPr/>
        <a:lstStyle/>
        <a:p>
          <a:endParaRPr lang="es-ES"/>
        </a:p>
      </dgm:t>
    </dgm:pt>
    <dgm:pt modelId="{8EA3B9CB-7C5B-4FC1-AC17-554A2661A050}" type="pres">
      <dgm:prSet presAssocID="{40D1B5AC-1052-4CB7-9881-32DCF5A13F4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1FED1C-6584-4B75-BC33-915551A797E9}" type="pres">
      <dgm:prSet presAssocID="{2DDEF32F-F9F2-4030-8179-E6F4BD404B0F}" presName="spaceBetweenRectangles" presStyleCnt="0"/>
      <dgm:spPr/>
      <dgm:t>
        <a:bodyPr/>
        <a:lstStyle/>
        <a:p>
          <a:endParaRPr lang="es-ES"/>
        </a:p>
      </dgm:t>
    </dgm:pt>
    <dgm:pt modelId="{25946139-9D81-42FA-B5D9-AF7607FCBAA8}" type="pres">
      <dgm:prSet presAssocID="{03C72AB5-DFF6-4044-B946-CA7291D66661}" presName="parentLin" presStyleCnt="0"/>
      <dgm:spPr/>
      <dgm:t>
        <a:bodyPr/>
        <a:lstStyle/>
        <a:p>
          <a:endParaRPr lang="es-ES"/>
        </a:p>
      </dgm:t>
    </dgm:pt>
    <dgm:pt modelId="{E62D9D3C-5449-46A7-9F9E-163071EFDC5E}" type="pres">
      <dgm:prSet presAssocID="{03C72AB5-DFF6-4044-B946-CA7291D66661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325D890D-1DC6-4479-AB7A-D6CCF4C62F3C}" type="pres">
      <dgm:prSet presAssocID="{03C72AB5-DFF6-4044-B946-CA7291D66661}" presName="parentText" presStyleLbl="node1" presStyleIdx="1" presStyleCnt="3" custLinFactNeighborX="-12501" custLinFactNeighborY="-4571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7CEB90-A80A-4C42-8BBF-219AB12B4C59}" type="pres">
      <dgm:prSet presAssocID="{03C72AB5-DFF6-4044-B946-CA7291D66661}" presName="negativeSpace" presStyleCnt="0"/>
      <dgm:spPr/>
      <dgm:t>
        <a:bodyPr/>
        <a:lstStyle/>
        <a:p>
          <a:endParaRPr lang="es-ES"/>
        </a:p>
      </dgm:t>
    </dgm:pt>
    <dgm:pt modelId="{8FB2CDC0-59F8-4E67-9BAA-61856FBB123D}" type="pres">
      <dgm:prSet presAssocID="{03C72AB5-DFF6-4044-B946-CA7291D6666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77C3D7-EEEE-4F53-B360-3A46A391A882}" type="pres">
      <dgm:prSet presAssocID="{5FF01145-449B-4B83-A52D-279E1CD103CA}" presName="spaceBetweenRectangles" presStyleCnt="0"/>
      <dgm:spPr/>
      <dgm:t>
        <a:bodyPr/>
        <a:lstStyle/>
        <a:p>
          <a:endParaRPr lang="es-ES"/>
        </a:p>
      </dgm:t>
    </dgm:pt>
    <dgm:pt modelId="{EFF15340-5F96-42FB-B64E-5676D71A8BF8}" type="pres">
      <dgm:prSet presAssocID="{312ECCA9-BF99-431C-9D91-DAF63D6C9574}" presName="parentLin" presStyleCnt="0"/>
      <dgm:spPr/>
      <dgm:t>
        <a:bodyPr/>
        <a:lstStyle/>
        <a:p>
          <a:endParaRPr lang="es-ES"/>
        </a:p>
      </dgm:t>
    </dgm:pt>
    <dgm:pt modelId="{C91D3CCA-B2AD-4550-AC1B-FFCF72908608}" type="pres">
      <dgm:prSet presAssocID="{312ECCA9-BF99-431C-9D91-DAF63D6C9574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8670F7C4-1E17-4869-A0EB-1818C1B55E3D}" type="pres">
      <dgm:prSet presAssocID="{312ECCA9-BF99-431C-9D91-DAF63D6C9574}" presName="parentText" presStyleLbl="node1" presStyleIdx="2" presStyleCnt="3" custLinFactNeighborX="-23917" custLinFactNeighborY="-9175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EB9D67-6F77-4A7F-BCD6-5CAC8BA6A624}" type="pres">
      <dgm:prSet presAssocID="{312ECCA9-BF99-431C-9D91-DAF63D6C9574}" presName="negativeSpace" presStyleCnt="0"/>
      <dgm:spPr/>
      <dgm:t>
        <a:bodyPr/>
        <a:lstStyle/>
        <a:p>
          <a:endParaRPr lang="es-ES"/>
        </a:p>
      </dgm:t>
    </dgm:pt>
    <dgm:pt modelId="{E5EDA80B-63A2-49E9-B4BC-F2ADC56ED035}" type="pres">
      <dgm:prSet presAssocID="{312ECCA9-BF99-431C-9D91-DAF63D6C957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0D4BD6B-14D9-42D0-87AA-D6AC0953A9A8}" type="presOf" srcId="{40D1B5AC-1052-4CB7-9881-32DCF5A13F4D}" destId="{AB5440E8-2FB4-4EC3-8506-289B790EC388}" srcOrd="0" destOrd="0" presId="urn:microsoft.com/office/officeart/2005/8/layout/list1"/>
    <dgm:cxn modelId="{26E97EE5-4823-47E8-B2AA-92C5625FB4F3}" srcId="{14445563-A0C9-4C8C-8A15-12B10A1508E9}" destId="{03C72AB5-DFF6-4044-B946-CA7291D66661}" srcOrd="1" destOrd="0" parTransId="{6E7697F1-BF03-423E-A8CA-C19B1BB8A9A5}" sibTransId="{5FF01145-449B-4B83-A52D-279E1CD103CA}"/>
    <dgm:cxn modelId="{60250C68-5677-4265-B906-69119C760FEB}" srcId="{14445563-A0C9-4C8C-8A15-12B10A1508E9}" destId="{40D1B5AC-1052-4CB7-9881-32DCF5A13F4D}" srcOrd="0" destOrd="0" parTransId="{EE7A63CA-8E0E-41E8-9B8F-D291681D5D87}" sibTransId="{2DDEF32F-F9F2-4030-8179-E6F4BD404B0F}"/>
    <dgm:cxn modelId="{2733AA0D-6C73-4F96-A57C-99902985D441}" type="presOf" srcId="{312ECCA9-BF99-431C-9D91-DAF63D6C9574}" destId="{C91D3CCA-B2AD-4550-AC1B-FFCF72908608}" srcOrd="0" destOrd="0" presId="urn:microsoft.com/office/officeart/2005/8/layout/list1"/>
    <dgm:cxn modelId="{B9F0D833-E977-495F-A06D-B92D4F0F6F95}" type="presOf" srcId="{03C72AB5-DFF6-4044-B946-CA7291D66661}" destId="{E62D9D3C-5449-46A7-9F9E-163071EFDC5E}" srcOrd="0" destOrd="0" presId="urn:microsoft.com/office/officeart/2005/8/layout/list1"/>
    <dgm:cxn modelId="{51B3658F-9825-4936-A6AB-B86BA717EB38}" type="presOf" srcId="{312ECCA9-BF99-431C-9D91-DAF63D6C9574}" destId="{8670F7C4-1E17-4869-A0EB-1818C1B55E3D}" srcOrd="1" destOrd="0" presId="urn:microsoft.com/office/officeart/2005/8/layout/list1"/>
    <dgm:cxn modelId="{E0803B12-1A73-4259-A4FB-0A20D840E8C9}" type="presOf" srcId="{14445563-A0C9-4C8C-8A15-12B10A1508E9}" destId="{B3CD205A-5BD8-4EA6-979B-57755470CE88}" srcOrd="0" destOrd="0" presId="urn:microsoft.com/office/officeart/2005/8/layout/list1"/>
    <dgm:cxn modelId="{8D7E54F8-D10D-4CDE-8B03-F5CBD51165AA}" type="presOf" srcId="{03C72AB5-DFF6-4044-B946-CA7291D66661}" destId="{325D890D-1DC6-4479-AB7A-D6CCF4C62F3C}" srcOrd="1" destOrd="0" presId="urn:microsoft.com/office/officeart/2005/8/layout/list1"/>
    <dgm:cxn modelId="{CCA18C87-B1F1-404F-BFFF-5C15A223A2D1}" type="presOf" srcId="{40D1B5AC-1052-4CB7-9881-32DCF5A13F4D}" destId="{4D09BE8D-AC77-4160-BB41-4F9E96F097D2}" srcOrd="1" destOrd="0" presId="urn:microsoft.com/office/officeart/2005/8/layout/list1"/>
    <dgm:cxn modelId="{12F34B9D-BE94-4567-8CF6-65C02FFA78A7}" srcId="{14445563-A0C9-4C8C-8A15-12B10A1508E9}" destId="{312ECCA9-BF99-431C-9D91-DAF63D6C9574}" srcOrd="2" destOrd="0" parTransId="{B7C4CF47-024A-4F56-BDD1-A80EE75EF15D}" sibTransId="{D96F8803-7919-4E48-BCE2-02FF64E31290}"/>
    <dgm:cxn modelId="{745C0E4B-04AA-406B-BBB4-07E03E32D2E1}" type="presParOf" srcId="{B3CD205A-5BD8-4EA6-979B-57755470CE88}" destId="{AF744E28-3D7A-452A-82E3-47B41AF9D5B0}" srcOrd="0" destOrd="0" presId="urn:microsoft.com/office/officeart/2005/8/layout/list1"/>
    <dgm:cxn modelId="{E5B62A36-A195-40C1-A9F0-656EB1848ED2}" type="presParOf" srcId="{AF744E28-3D7A-452A-82E3-47B41AF9D5B0}" destId="{AB5440E8-2FB4-4EC3-8506-289B790EC388}" srcOrd="0" destOrd="0" presId="urn:microsoft.com/office/officeart/2005/8/layout/list1"/>
    <dgm:cxn modelId="{7F57BE88-D7EA-4373-9089-CEFEA497B79B}" type="presParOf" srcId="{AF744E28-3D7A-452A-82E3-47B41AF9D5B0}" destId="{4D09BE8D-AC77-4160-BB41-4F9E96F097D2}" srcOrd="1" destOrd="0" presId="urn:microsoft.com/office/officeart/2005/8/layout/list1"/>
    <dgm:cxn modelId="{F660E778-F5D2-4423-83B9-DD03DAC25051}" type="presParOf" srcId="{B3CD205A-5BD8-4EA6-979B-57755470CE88}" destId="{4799A455-363C-4AE3-A408-69C067BE86F9}" srcOrd="1" destOrd="0" presId="urn:microsoft.com/office/officeart/2005/8/layout/list1"/>
    <dgm:cxn modelId="{75DB1EE6-8A1F-44E2-A0DB-8FA2E71D0B01}" type="presParOf" srcId="{B3CD205A-5BD8-4EA6-979B-57755470CE88}" destId="{8EA3B9CB-7C5B-4FC1-AC17-554A2661A050}" srcOrd="2" destOrd="0" presId="urn:microsoft.com/office/officeart/2005/8/layout/list1"/>
    <dgm:cxn modelId="{92910BA3-45EF-44DC-9F20-906D41731AAB}" type="presParOf" srcId="{B3CD205A-5BD8-4EA6-979B-57755470CE88}" destId="{621FED1C-6584-4B75-BC33-915551A797E9}" srcOrd="3" destOrd="0" presId="urn:microsoft.com/office/officeart/2005/8/layout/list1"/>
    <dgm:cxn modelId="{62115A67-E65B-4F11-AECB-40C9AA4AA29C}" type="presParOf" srcId="{B3CD205A-5BD8-4EA6-979B-57755470CE88}" destId="{25946139-9D81-42FA-B5D9-AF7607FCBAA8}" srcOrd="4" destOrd="0" presId="urn:microsoft.com/office/officeart/2005/8/layout/list1"/>
    <dgm:cxn modelId="{C318D70F-7988-4D88-B160-7301E2F0F757}" type="presParOf" srcId="{25946139-9D81-42FA-B5D9-AF7607FCBAA8}" destId="{E62D9D3C-5449-46A7-9F9E-163071EFDC5E}" srcOrd="0" destOrd="0" presId="urn:microsoft.com/office/officeart/2005/8/layout/list1"/>
    <dgm:cxn modelId="{7D29E106-8FAF-4E1B-8CB2-89A66A102CD0}" type="presParOf" srcId="{25946139-9D81-42FA-B5D9-AF7607FCBAA8}" destId="{325D890D-1DC6-4479-AB7A-D6CCF4C62F3C}" srcOrd="1" destOrd="0" presId="urn:microsoft.com/office/officeart/2005/8/layout/list1"/>
    <dgm:cxn modelId="{E90B4369-F3EF-4178-9B39-DA365D0D222D}" type="presParOf" srcId="{B3CD205A-5BD8-4EA6-979B-57755470CE88}" destId="{7B7CEB90-A80A-4C42-8BBF-219AB12B4C59}" srcOrd="5" destOrd="0" presId="urn:microsoft.com/office/officeart/2005/8/layout/list1"/>
    <dgm:cxn modelId="{8C8DDF1C-1F97-4653-AC51-53E1C935F53E}" type="presParOf" srcId="{B3CD205A-5BD8-4EA6-979B-57755470CE88}" destId="{8FB2CDC0-59F8-4E67-9BAA-61856FBB123D}" srcOrd="6" destOrd="0" presId="urn:microsoft.com/office/officeart/2005/8/layout/list1"/>
    <dgm:cxn modelId="{4021DC4B-D9CF-4405-8394-E4272DC03824}" type="presParOf" srcId="{B3CD205A-5BD8-4EA6-979B-57755470CE88}" destId="{3477C3D7-EEEE-4F53-B360-3A46A391A882}" srcOrd="7" destOrd="0" presId="urn:microsoft.com/office/officeart/2005/8/layout/list1"/>
    <dgm:cxn modelId="{8B10A496-B6CF-4A7B-AF78-9DAA1A5327A0}" type="presParOf" srcId="{B3CD205A-5BD8-4EA6-979B-57755470CE88}" destId="{EFF15340-5F96-42FB-B64E-5676D71A8BF8}" srcOrd="8" destOrd="0" presId="urn:microsoft.com/office/officeart/2005/8/layout/list1"/>
    <dgm:cxn modelId="{3A27E551-51EF-40B2-A4E6-21AD9D52FBD1}" type="presParOf" srcId="{EFF15340-5F96-42FB-B64E-5676D71A8BF8}" destId="{C91D3CCA-B2AD-4550-AC1B-FFCF72908608}" srcOrd="0" destOrd="0" presId="urn:microsoft.com/office/officeart/2005/8/layout/list1"/>
    <dgm:cxn modelId="{146705C2-ADF8-41E3-B58D-F3952A16C6B6}" type="presParOf" srcId="{EFF15340-5F96-42FB-B64E-5676D71A8BF8}" destId="{8670F7C4-1E17-4869-A0EB-1818C1B55E3D}" srcOrd="1" destOrd="0" presId="urn:microsoft.com/office/officeart/2005/8/layout/list1"/>
    <dgm:cxn modelId="{0AE5AD64-202E-4439-8091-552BBDD0166C}" type="presParOf" srcId="{B3CD205A-5BD8-4EA6-979B-57755470CE88}" destId="{91EB9D67-6F77-4A7F-BCD6-5CAC8BA6A624}" srcOrd="9" destOrd="0" presId="urn:microsoft.com/office/officeart/2005/8/layout/list1"/>
    <dgm:cxn modelId="{AA726AB3-4C4E-40C6-814B-7F384E50A9AB}" type="presParOf" srcId="{B3CD205A-5BD8-4EA6-979B-57755470CE88}" destId="{E5EDA80B-63A2-49E9-B4BC-F2ADC56ED03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0CD2F-E3A1-4969-8ABA-CD4528CE9D81}">
      <dsp:nvSpPr>
        <dsp:cNvPr id="0" name=""/>
        <dsp:cNvSpPr/>
      </dsp:nvSpPr>
      <dsp:spPr>
        <a:xfrm>
          <a:off x="2804733" y="-271890"/>
          <a:ext cx="2595466" cy="259586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7F344-5330-4FF4-BDF7-FD66BCB44447}">
      <dsp:nvSpPr>
        <dsp:cNvPr id="0" name=""/>
        <dsp:cNvSpPr/>
      </dsp:nvSpPr>
      <dsp:spPr>
        <a:xfrm>
          <a:off x="3389642" y="535311"/>
          <a:ext cx="1442250" cy="720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/>
            <a:t>Práctica artística</a:t>
          </a:r>
          <a:endParaRPr lang="es-AR" sz="1400" b="1" kern="1200" dirty="0"/>
        </a:p>
      </dsp:txBody>
      <dsp:txXfrm>
        <a:off x="3389642" y="535311"/>
        <a:ext cx="1442250" cy="720952"/>
      </dsp:txXfrm>
    </dsp:sp>
    <dsp:sp modelId="{601ED5C2-A892-41AA-BE21-8B3A795D2F35}">
      <dsp:nvSpPr>
        <dsp:cNvPr id="0" name=""/>
        <dsp:cNvSpPr/>
      </dsp:nvSpPr>
      <dsp:spPr>
        <a:xfrm>
          <a:off x="2113725" y="1491514"/>
          <a:ext cx="2595466" cy="259586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0FF6D0-7BD0-43B6-BA75-249D8DFB5E78}">
      <dsp:nvSpPr>
        <dsp:cNvPr id="0" name=""/>
        <dsp:cNvSpPr/>
      </dsp:nvSpPr>
      <dsp:spPr>
        <a:xfrm>
          <a:off x="2690333" y="2437327"/>
          <a:ext cx="1442250" cy="720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/>
            <a:t>Formación</a:t>
          </a:r>
          <a:r>
            <a:rPr lang="es-AR" sz="1400" kern="1200" dirty="0" smtClean="0"/>
            <a:t> </a:t>
          </a:r>
          <a:r>
            <a:rPr lang="es-AR" sz="1400" b="1" kern="1200" dirty="0" smtClean="0"/>
            <a:t>académica</a:t>
          </a:r>
          <a:endParaRPr lang="es-AR" sz="1400" b="1" kern="1200" dirty="0"/>
        </a:p>
      </dsp:txBody>
      <dsp:txXfrm>
        <a:off x="2690333" y="2437327"/>
        <a:ext cx="1442250" cy="720952"/>
      </dsp:txXfrm>
    </dsp:sp>
    <dsp:sp modelId="{02C3C115-E983-4A8E-A5FF-4B33E5363C1B}">
      <dsp:nvSpPr>
        <dsp:cNvPr id="0" name=""/>
        <dsp:cNvSpPr/>
      </dsp:nvSpPr>
      <dsp:spPr>
        <a:xfrm>
          <a:off x="3019336" y="3161515"/>
          <a:ext cx="2229907" cy="223080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F616C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C4EB19-5B0F-4555-9D2D-8AEEF8028C75}">
      <dsp:nvSpPr>
        <dsp:cNvPr id="0" name=""/>
        <dsp:cNvSpPr/>
      </dsp:nvSpPr>
      <dsp:spPr>
        <a:xfrm>
          <a:off x="3411702" y="3939626"/>
          <a:ext cx="1442250" cy="720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/>
            <a:t>Práctica socio educativa, artística y de diseño</a:t>
          </a:r>
          <a:endParaRPr lang="es-AR" sz="1400" b="1" kern="1200" dirty="0"/>
        </a:p>
      </dsp:txBody>
      <dsp:txXfrm>
        <a:off x="3411702" y="3939626"/>
        <a:ext cx="1442250" cy="7209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99FE9-A4AC-437D-B1FB-DF8C752405E4}" type="datetimeFigureOut">
              <a:rPr lang="es-AR" smtClean="0"/>
              <a:pPr/>
              <a:t>6/5/2020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AC655-3DC1-4200-ACF4-7EF50760A03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251865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18A-55C0-4E00-8AA4-096ACEBB48D5}" type="datetime1">
              <a:rPr lang="es-AR" smtClean="0"/>
              <a:pPr/>
              <a:t>6/5/2020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CDCA-FC8C-4A58-B5B4-CC9EE034BB5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37449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2894-E8B0-4A16-B554-3FBAD35E7FCC}" type="datetime1">
              <a:rPr lang="es-AR" smtClean="0"/>
              <a:pPr/>
              <a:t>6/5/2020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CDCA-FC8C-4A58-B5B4-CC9EE034BB5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51478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0BF8-9684-4AB9-943A-DB3BEB9604B0}" type="datetime1">
              <a:rPr lang="es-AR" smtClean="0"/>
              <a:pPr/>
              <a:t>6/5/2020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CDCA-FC8C-4A58-B5B4-CC9EE034BB5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3862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02A1-B13B-4533-8E2F-E914F5A18629}" type="datetime1">
              <a:rPr lang="es-AR" smtClean="0"/>
              <a:pPr/>
              <a:t>6/5/2020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CDCA-FC8C-4A58-B5B4-CC9EE034BB5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90494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F443-A7A5-4EE9-A73C-F358C9C4DF81}" type="datetime1">
              <a:rPr lang="es-AR" smtClean="0"/>
              <a:pPr/>
              <a:t>6/5/2020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CDCA-FC8C-4A58-B5B4-CC9EE034BB5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189231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452F-CC1B-4365-98F0-ADE4BA937648}" type="datetime1">
              <a:rPr lang="es-AR" smtClean="0"/>
              <a:pPr/>
              <a:t>6/5/2020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CDCA-FC8C-4A58-B5B4-CC9EE034BB5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01146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0662-E1A8-4352-AE2B-A2937A6A88E8}" type="datetime1">
              <a:rPr lang="es-AR" smtClean="0"/>
              <a:pPr/>
              <a:t>6/5/2020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CDCA-FC8C-4A58-B5B4-CC9EE034BB5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73808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5E33-D501-48B2-A329-4EA8F310D6B8}" type="datetime1">
              <a:rPr lang="es-AR" smtClean="0"/>
              <a:pPr/>
              <a:t>6/5/2020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CDCA-FC8C-4A58-B5B4-CC9EE034BB5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240494978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316D-14B9-43DD-99C7-A8F4EF030B83}" type="datetime1">
              <a:rPr lang="es-AR" smtClean="0"/>
              <a:pPr/>
              <a:t>6/5/2020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CDCA-FC8C-4A58-B5B4-CC9EE034BB5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885226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4340-A680-46BD-B50E-366B5678D812}" type="datetime1">
              <a:rPr lang="es-AR" smtClean="0"/>
              <a:pPr/>
              <a:t>6/5/2020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CDCA-FC8C-4A58-B5B4-CC9EE034BB5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87519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2BB4-4A94-403C-A0EE-88A4CB7004BC}" type="datetime1">
              <a:rPr lang="es-AR" smtClean="0"/>
              <a:pPr/>
              <a:t>6/5/2020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CDCA-FC8C-4A58-B5B4-CC9EE034BB5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660594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5E33-D501-48B2-A329-4EA8F310D6B8}" type="datetime1">
              <a:rPr lang="es-AR" smtClean="0"/>
              <a:pPr/>
              <a:t>6/5/2020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7CDCA-FC8C-4A58-B5B4-CC9EE034BB5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67115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microsoft.com/office/2007/relationships/diagramDrawing" Target="../diagrams/drawing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zwri7pO8UH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microsoft.com/office/2007/relationships/diagramDrawing" Target="../diagrams/drawing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4149080"/>
            <a:ext cx="7772400" cy="1470025"/>
          </a:xfrm>
        </p:spPr>
        <p:txBody>
          <a:bodyPr>
            <a:normAutofit/>
          </a:bodyPr>
          <a:lstStyle/>
          <a:p>
            <a:r>
              <a:rPr lang="es-AR" b="1" dirty="0" smtClean="0"/>
              <a:t>Pedagogía Popular</a:t>
            </a:r>
            <a:endParaRPr lang="es-AR" b="1" dirty="0"/>
          </a:p>
        </p:txBody>
      </p:sp>
      <p:pic>
        <p:nvPicPr>
          <p:cNvPr id="1026" name="Picture 2" descr="C:\Users\usuario\Downloads\logo Practicas Sociales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975" y="1194769"/>
            <a:ext cx="6376416" cy="234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550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AR" sz="3200" dirty="0" smtClean="0"/>
              <a:t>“Importan dos maneras de concebir el mundo. Una, salvarse solo, arrojar ciegamente los demás de la balsa y la otra, un destino de salvarse con todos, comprometer la vida hasta el último náufrago.”</a:t>
            </a:r>
          </a:p>
          <a:p>
            <a:pPr marL="0" indent="0" algn="r">
              <a:buNone/>
            </a:pPr>
            <a:r>
              <a:rPr lang="es-AR" dirty="0" smtClean="0"/>
              <a:t>Hay un niño en la calle. Armando Tejada Gómez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347142"/>
            <a:ext cx="1728192" cy="51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5225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Pedagogía Popular</a:t>
            </a:r>
            <a:endParaRPr lang="es-AR" b="1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44175426"/>
              </p:ext>
            </p:extLst>
          </p:nvPr>
        </p:nvGraphicFramePr>
        <p:xfrm>
          <a:off x="457200" y="1737361"/>
          <a:ext cx="8229600" cy="438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347142"/>
            <a:ext cx="1728192" cy="51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51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b="1" dirty="0" smtClean="0"/>
              <a:t>¿Qué nos aporta </a:t>
            </a:r>
            <a:r>
              <a:rPr lang="es-AR" b="1" dirty="0" smtClean="0">
                <a:hlinkClick r:id="rId2"/>
              </a:rPr>
              <a:t>Paulo Freire </a:t>
            </a:r>
            <a:r>
              <a:rPr lang="es-AR" b="1" dirty="0" smtClean="0"/>
              <a:t>?</a:t>
            </a:r>
            <a:br>
              <a:rPr lang="es-AR" b="1" dirty="0" smtClean="0"/>
            </a:b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7181" y="2852936"/>
            <a:ext cx="5810250" cy="288607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156176" y="5908630"/>
            <a:ext cx="2087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Painel. En Wikipedia</a:t>
            </a:r>
            <a:endParaRPr lang="es-A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347142"/>
            <a:ext cx="1728192" cy="51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514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Rol del educador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Su práctica es social, política y cultural.</a:t>
            </a:r>
          </a:p>
          <a:p>
            <a:r>
              <a:rPr lang="es-AR" dirty="0" smtClean="0"/>
              <a:t>Es utópico, esperanzador y amoroso de lo humano.</a:t>
            </a:r>
          </a:p>
          <a:p>
            <a:r>
              <a:rPr lang="es-AR" dirty="0" smtClean="0"/>
              <a:t>Se construye con una mirada crítica.</a:t>
            </a:r>
          </a:p>
          <a:p>
            <a:r>
              <a:rPr lang="es-AR" dirty="0" smtClean="0"/>
              <a:t>Tiene responsabilidad social.</a:t>
            </a:r>
          </a:p>
          <a:p>
            <a:r>
              <a:rPr lang="es-AR" dirty="0" smtClean="0"/>
              <a:t>Implica procesos comunitarios de formación.</a:t>
            </a:r>
          </a:p>
          <a:p>
            <a:r>
              <a:rPr lang="es-AR" dirty="0" smtClean="0"/>
              <a:t>Supone opciones ético-políticas.</a:t>
            </a:r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894133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AR" sz="2800" dirty="0" smtClean="0"/>
              <a:t>«La pedagogía representa siempre un compromiso con el futuro, y la tarea de los educadores y educadoras sigue siendo  la de asegurar que el futuro se dirija a un mundo más justo en lo social, un mundo en el que los discursos de la crítica y la posibilidad, en conjunción con los valores de la razón, la libertad y la igualdad, sean capaces de modificar, como parte de un proyecto democrático más amplio, los terrenos en los que se desarrolla nuestra vida.» </a:t>
            </a:r>
          </a:p>
          <a:p>
            <a:pPr marL="0" indent="0" algn="r">
              <a:buNone/>
            </a:pPr>
            <a:r>
              <a:rPr lang="es-AR" dirty="0" smtClean="0"/>
              <a:t>Henry </a:t>
            </a:r>
            <a:r>
              <a:rPr lang="es-AR" dirty="0" err="1" smtClean="0"/>
              <a:t>Giroux</a:t>
            </a:r>
            <a:r>
              <a:rPr lang="es-AR" dirty="0" smtClean="0"/>
              <a:t>, 2008</a:t>
            </a: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345237"/>
            <a:ext cx="172561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299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124744"/>
            <a:ext cx="7886700" cy="4351338"/>
          </a:xfrm>
        </p:spPr>
        <p:txBody>
          <a:bodyPr>
            <a:noAutofit/>
          </a:bodyPr>
          <a:lstStyle/>
          <a:p>
            <a:r>
              <a:rPr lang="es-AR" sz="2800" dirty="0" smtClean="0"/>
              <a:t>¿Puede la educación artística posibilitar que niños, niñas, adolescentes, jóvenes sean capaces de comprender el mundo y el papel que ellos desempeñan dentro del mismo?</a:t>
            </a:r>
          </a:p>
          <a:p>
            <a:r>
              <a:rPr lang="es-AR" sz="2800" dirty="0" smtClean="0"/>
              <a:t>¿Enseñar y aprender arte puede ser liberador o reproductor? (opresión, desigualdad, exclusión, injusticia)</a:t>
            </a:r>
          </a:p>
          <a:p>
            <a:r>
              <a:rPr lang="es-AR" sz="2800" dirty="0" smtClean="0"/>
              <a:t>¿Reconocemos la influencia que tiene la cultura popular en la práctica educativa? ¿Abordamos cuestiones como lucha, poder, cultura, hegemonía y conciencia crítica?</a:t>
            </a:r>
            <a:endParaRPr lang="en-US" sz="28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347142"/>
            <a:ext cx="1728192" cy="51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44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b="1" dirty="0" smtClean="0"/>
              <a:t>Tendiendo puentes…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AR" sz="3600" dirty="0"/>
              <a:t>¿Qué le aporta la Pedagogía Popular a las prácticas sociales artísticas y de diseño</a:t>
            </a:r>
            <a:r>
              <a:rPr lang="es-AR" sz="3600" dirty="0" smtClean="0"/>
              <a:t>?</a:t>
            </a:r>
          </a:p>
          <a:p>
            <a:pPr marL="0" indent="0">
              <a:buNone/>
            </a:pPr>
            <a:endParaRPr lang="es-AR" sz="3600" i="1" dirty="0" smtClean="0"/>
          </a:p>
          <a:p>
            <a:pPr marL="0" indent="0">
              <a:buNone/>
            </a:pPr>
            <a:r>
              <a:rPr lang="es-AR" sz="3600" i="1" dirty="0" smtClean="0"/>
              <a:t>El arte no se crea, el arte se participa…</a:t>
            </a:r>
            <a:endParaRPr lang="en-US" sz="3600" i="1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347142"/>
            <a:ext cx="1728192" cy="51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021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De la pedagogía crítica a la educación musical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La educación musical implica diálogo entre docentes y estudiantes, plantean y resuelven problemas de manera conjunta. La composición e improvisación tiene que ver con identidad y contextos de estudiantes.</a:t>
            </a:r>
          </a:p>
          <a:p>
            <a:r>
              <a:rPr lang="es-AR" dirty="0" smtClean="0"/>
              <a:t>Amplía la percepción de la realidad. </a:t>
            </a:r>
          </a:p>
          <a:p>
            <a:r>
              <a:rPr lang="es-AR" dirty="0" smtClean="0"/>
              <a:t>Tiene capacidad </a:t>
            </a:r>
            <a:r>
              <a:rPr lang="es-AR" dirty="0" err="1" smtClean="0"/>
              <a:t>empoderadora</a:t>
            </a:r>
            <a:r>
              <a:rPr lang="es-AR" dirty="0" smtClean="0"/>
              <a:t>, a partir de la concienciación.</a:t>
            </a:r>
          </a:p>
          <a:p>
            <a:r>
              <a:rPr lang="es-AR" dirty="0" smtClean="0"/>
              <a:t>Es transformadora.</a:t>
            </a:r>
          </a:p>
          <a:p>
            <a:r>
              <a:rPr lang="es-AR" dirty="0" smtClean="0"/>
              <a:t>Es política. Reconoce las luchas de poder y el control dentro del aula, la institución y la comunidad.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347142"/>
            <a:ext cx="1728192" cy="51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7766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947747"/>
          </a:xfrm>
        </p:spPr>
        <p:txBody>
          <a:bodyPr/>
          <a:lstStyle/>
          <a:p>
            <a:r>
              <a:rPr lang="es-AR" b="1" dirty="0" smtClean="0"/>
              <a:t>Nos diferenciamos</a:t>
            </a:r>
            <a:endParaRPr lang="es-AR" b="1" dirty="0"/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87254471"/>
              </p:ext>
            </p:extLst>
          </p:nvPr>
        </p:nvGraphicFramePr>
        <p:xfrm>
          <a:off x="467544" y="158408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347142"/>
            <a:ext cx="1728192" cy="51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11 Grupo"/>
          <p:cNvGrpSpPr/>
          <p:nvPr/>
        </p:nvGrpSpPr>
        <p:grpSpPr>
          <a:xfrm>
            <a:off x="778588" y="4890618"/>
            <a:ext cx="5760720" cy="1003680"/>
            <a:chOff x="411480" y="3125901"/>
            <a:chExt cx="5760720" cy="1003680"/>
          </a:xfrm>
          <a:solidFill>
            <a:schemeClr val="bg1">
              <a:lumMod val="65000"/>
            </a:schemeClr>
          </a:solidFill>
        </p:grpSpPr>
        <p:sp>
          <p:nvSpPr>
            <p:cNvPr id="14" name="13 Rectángulo redondeado"/>
            <p:cNvSpPr/>
            <p:nvPr/>
          </p:nvSpPr>
          <p:spPr>
            <a:xfrm>
              <a:off x="411480" y="3125901"/>
              <a:ext cx="5760720" cy="10036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460476" y="3174897"/>
              <a:ext cx="5662728" cy="9056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AR" sz="3400" dirty="0" smtClean="0">
                <a:solidFill>
                  <a:schemeClr val="tx1"/>
                </a:solidFill>
              </a:endParaRPr>
            </a:p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3400" dirty="0" smtClean="0">
                  <a:solidFill>
                    <a:schemeClr val="tx1"/>
                  </a:solidFill>
                </a:rPr>
                <a:t>Extender conocimiento técnico - Invasión cultural </a:t>
              </a:r>
              <a:r>
                <a:rPr lang="es-AR" sz="3400" kern="1200" dirty="0" smtClean="0">
                  <a:solidFill>
                    <a:schemeClr val="tx1"/>
                  </a:solidFill>
                </a:rPr>
                <a:t>	</a:t>
              </a:r>
              <a:endParaRPr lang="es-AR" sz="34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4000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9" y="1844825"/>
            <a:ext cx="2880320" cy="3780728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9927" y="6268243"/>
            <a:ext cx="172561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95536" y="1774588"/>
            <a:ext cx="267111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dirty="0" smtClean="0"/>
              <a:t>Conocimientos</a:t>
            </a:r>
          </a:p>
          <a:p>
            <a:r>
              <a:rPr lang="es-AR" sz="3200" dirty="0" smtClean="0"/>
              <a:t>Paradigmas</a:t>
            </a:r>
          </a:p>
          <a:p>
            <a:r>
              <a:rPr lang="es-AR" sz="3200" dirty="0" err="1" smtClean="0"/>
              <a:t>Interdisciplina</a:t>
            </a:r>
            <a:endParaRPr lang="es-AR" sz="3200" dirty="0" smtClean="0"/>
          </a:p>
          <a:p>
            <a:r>
              <a:rPr lang="es-AR" sz="3200" dirty="0" smtClean="0"/>
              <a:t>Con ella y no</a:t>
            </a:r>
          </a:p>
          <a:p>
            <a:r>
              <a:rPr lang="es-AR" sz="3200" dirty="0" smtClean="0"/>
              <a:t>sobre ella</a:t>
            </a:r>
          </a:p>
          <a:p>
            <a:r>
              <a:rPr lang="es-AR" sz="3200" dirty="0" smtClean="0"/>
              <a:t>Horizontalidad</a:t>
            </a:r>
          </a:p>
          <a:p>
            <a:r>
              <a:rPr lang="es-AR" sz="3200" dirty="0" smtClean="0"/>
              <a:t>Aprender</a:t>
            </a:r>
          </a:p>
          <a:p>
            <a:r>
              <a:rPr lang="es-AR" sz="3200" dirty="0" smtClean="0"/>
              <a:t>Aportar</a:t>
            </a:r>
          </a:p>
          <a:p>
            <a:endParaRPr lang="es-AR" sz="3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499399" y="3451971"/>
            <a:ext cx="2387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600" b="1" dirty="0" smtClean="0"/>
              <a:t>Comunidad</a:t>
            </a:r>
            <a:endParaRPr lang="es-AR" sz="36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6300192" y="2374753"/>
            <a:ext cx="26364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dirty="0" smtClean="0"/>
              <a:t>Transformar</a:t>
            </a:r>
          </a:p>
          <a:p>
            <a:r>
              <a:rPr lang="es-AR" sz="3200" dirty="0" err="1" smtClean="0"/>
              <a:t>Autogestionar</a:t>
            </a:r>
            <a:r>
              <a:rPr lang="es-AR" sz="3200" dirty="0" smtClean="0"/>
              <a:t> </a:t>
            </a:r>
          </a:p>
          <a:p>
            <a:r>
              <a:rPr lang="es-AR" sz="3200" dirty="0" smtClean="0"/>
              <a:t>proyectos</a:t>
            </a:r>
            <a:endParaRPr lang="es-AR" sz="3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2123728" y="5683468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/>
              <a:t>Vencer miedos, romper prejuicios</a:t>
            </a:r>
            <a:endParaRPr lang="es-AR" sz="32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511564" y="1283668"/>
            <a:ext cx="4114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dirty="0" smtClean="0"/>
              <a:t>Formación universitaria</a:t>
            </a: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xmlns="" val="189797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Intenciones de </a:t>
            </a:r>
            <a:r>
              <a:rPr lang="es-AR" b="1" dirty="0" err="1" smtClean="0"/>
              <a:t>Pracsad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AR" dirty="0"/>
              <a:t>Desarrollar estrategias de acción, reflexión, participación y debate permanente de las prácticas socio artísticas de manera que se ponga en cuestionamiento la </a:t>
            </a:r>
            <a:r>
              <a:rPr lang="es-AR" b="1" dirty="0"/>
              <a:t>profesión y función del arte y permitan re-pensar su aporte a las comunidades</a:t>
            </a:r>
            <a:r>
              <a:rPr lang="es-AR" dirty="0"/>
              <a:t> a la que van dirigidas.</a:t>
            </a:r>
          </a:p>
          <a:p>
            <a:r>
              <a:rPr lang="es-AR" dirty="0"/>
              <a:t>Incluir en la práctica profesional y de docencia en artes del grado universitario aspectos esenciales de las prácticas </a:t>
            </a:r>
            <a:r>
              <a:rPr lang="es-AR" dirty="0" smtClean="0"/>
              <a:t>artístico/comunitarias </a:t>
            </a:r>
            <a:r>
              <a:rPr lang="es-AR" dirty="0"/>
              <a:t>dirigidas a los sectores más </a:t>
            </a:r>
            <a:r>
              <a:rPr lang="es-AR" b="1" dirty="0"/>
              <a:t>vulnerables</a:t>
            </a:r>
            <a:r>
              <a:rPr lang="es-AR" b="1" dirty="0" smtClean="0"/>
              <a:t>.</a:t>
            </a:r>
          </a:p>
          <a:p>
            <a:r>
              <a:rPr lang="es-AR" dirty="0" smtClean="0"/>
              <a:t>Identificar </a:t>
            </a:r>
            <a:r>
              <a:rPr lang="es-AR" dirty="0"/>
              <a:t>y legitimar espacios de debate, a partir de </a:t>
            </a:r>
            <a:r>
              <a:rPr lang="es-AR" b="1" dirty="0"/>
              <a:t>escenarios en tensión y conflictividad social</a:t>
            </a:r>
            <a:r>
              <a:rPr lang="es-AR" dirty="0"/>
              <a:t>, con el objeto de construir una apuesta propia, real y concreta, que desarrolle la potencialidad del arte y el diseño en esos escenarios</a:t>
            </a:r>
          </a:p>
          <a:p>
            <a:pPr lvl="0"/>
            <a:r>
              <a:rPr lang="es-AR" dirty="0"/>
              <a:t>Comprender cómo se ubican las prácticas de intervención social en estos espacios y en estos procesos.</a:t>
            </a:r>
          </a:p>
          <a:p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347142"/>
            <a:ext cx="1728192" cy="51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677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Recursos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AR" dirty="0" smtClean="0"/>
              <a:t>Bolton, P. (2015) Educación y transformación social. Bs.As., La Crujía.</a:t>
            </a:r>
          </a:p>
          <a:p>
            <a:r>
              <a:rPr lang="es-AR" dirty="0" smtClean="0"/>
              <a:t>Freire, P. (1971) ¿Extensión o comunicación? La concientización en el medio rural. Bs. As., Siglo veintiuno editores.</a:t>
            </a:r>
          </a:p>
          <a:p>
            <a:r>
              <a:rPr lang="es-AR" dirty="0" smtClean="0"/>
              <a:t>Freire, P. (2008) Pedagogía de la autonomía. Saberes necesarios para la práctica educativa. Bs. As. Siglo veintiuno editores. Segunda edición revisada.</a:t>
            </a:r>
          </a:p>
          <a:p>
            <a:r>
              <a:rPr lang="es-AR" dirty="0" err="1" smtClean="0"/>
              <a:t>Giroux</a:t>
            </a:r>
            <a:r>
              <a:rPr lang="es-AR" dirty="0" smtClean="0"/>
              <a:t>, H. (2008) Pedagogía Crítica. De qué hablamos, dónde estamos. Madrid, </a:t>
            </a:r>
            <a:r>
              <a:rPr lang="es-AR" dirty="0" err="1" smtClean="0"/>
              <a:t>Graó</a:t>
            </a:r>
            <a:r>
              <a:rPr lang="es-AR" dirty="0" smtClean="0"/>
              <a:t>.</a:t>
            </a:r>
          </a:p>
          <a:p>
            <a:r>
              <a:rPr lang="es-AR" dirty="0" err="1" smtClean="0"/>
              <a:t>Martinis</a:t>
            </a:r>
            <a:r>
              <a:rPr lang="es-AR" dirty="0" smtClean="0"/>
              <a:t>, P. y Redondo, P. (2015) Inventar lo (</a:t>
            </a:r>
            <a:r>
              <a:rPr lang="es-AR" dirty="0" err="1" smtClean="0"/>
              <a:t>im</a:t>
            </a:r>
            <a:r>
              <a:rPr lang="es-AR" dirty="0" smtClean="0"/>
              <a:t>)posible. Experiencias pedagógicas entre dos orillas. Bs. As., La Crujía.</a:t>
            </a:r>
          </a:p>
          <a:p>
            <a:r>
              <a:rPr lang="es-AR" dirty="0" err="1" smtClean="0"/>
              <a:t>Muller</a:t>
            </a:r>
            <a:r>
              <a:rPr lang="es-AR" dirty="0" smtClean="0"/>
              <a:t>, R. (2017) Pedagogía Social. Brasil, </a:t>
            </a:r>
            <a:r>
              <a:rPr lang="es-AR" dirty="0" err="1" smtClean="0"/>
              <a:t>Apris</a:t>
            </a:r>
            <a:r>
              <a:rPr lang="es-AR" dirty="0" smtClean="0"/>
              <a:t> Editora.</a:t>
            </a:r>
          </a:p>
          <a:p>
            <a:r>
              <a:rPr lang="es-AR" dirty="0" err="1" smtClean="0"/>
              <a:t>Tauber</a:t>
            </a:r>
            <a:r>
              <a:rPr lang="es-AR" dirty="0" smtClean="0"/>
              <a:t>, C. (2012) La pegajosa, cuna de utopías. Grupo de teatro comunitario La Pegajosa. En: http</a:t>
            </a:r>
            <a:r>
              <a:rPr lang="es-AR" dirty="0"/>
              <a:t>://maga.fad.uncu.edu.ar/wp-content/uploads/2016/12/ponencia-teatro-comunitario-lapegajosa.pdf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347142"/>
            <a:ext cx="1728192" cy="51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50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E</a:t>
            </a:r>
            <a:r>
              <a:rPr lang="es-AR" b="1" dirty="0" smtClean="0"/>
              <a:t>xperiencias, vivencias</a:t>
            </a:r>
            <a:endParaRPr lang="en-US" b="1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4489" y="2132856"/>
            <a:ext cx="2800741" cy="352474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347142"/>
            <a:ext cx="1728192" cy="51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989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Rayito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692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800" i="1" dirty="0" smtClean="0"/>
              <a:t>Hemos conocido el arte… nos ha llevado a otros lugares</a:t>
            </a:r>
            <a:endParaRPr lang="en-US" sz="2800" i="1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28052"/>
            <a:ext cx="9144000" cy="413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035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81" r="14381"/>
          <a:stretch>
            <a:fillRect/>
          </a:stretch>
        </p:blipFill>
        <p:spPr>
          <a:xfrm>
            <a:off x="899592" y="1196752"/>
            <a:ext cx="7200800" cy="3888432"/>
          </a:xfrm>
        </p:spPr>
      </p:pic>
      <p:sp>
        <p:nvSpPr>
          <p:cNvPr id="2" name="Marcador de texto 1"/>
          <p:cNvSpPr>
            <a:spLocks noGrp="1"/>
          </p:cNvSpPr>
          <p:nvPr>
            <p:ph type="body" sz="half" idx="2"/>
          </p:nvPr>
        </p:nvSpPr>
        <p:spPr>
          <a:xfrm>
            <a:off x="777246" y="5085184"/>
            <a:ext cx="7589520" cy="1586308"/>
          </a:xfrm>
        </p:spPr>
        <p:txBody>
          <a:bodyPr>
            <a:normAutofit lnSpcReduction="10000"/>
          </a:bodyPr>
          <a:lstStyle/>
          <a:p>
            <a:r>
              <a:rPr lang="es-AR" sz="2000" i="1" dirty="0"/>
              <a:t>“Cuando las artes nos conmueven de una manera genuina, descubrimos lo que somos capaces de experimentar.”</a:t>
            </a:r>
          </a:p>
          <a:p>
            <a:pPr algn="r"/>
            <a:r>
              <a:rPr lang="es-AR" sz="1400" dirty="0" err="1"/>
              <a:t>Elliot</a:t>
            </a:r>
            <a:r>
              <a:rPr lang="es-AR" sz="1400" dirty="0"/>
              <a:t> </a:t>
            </a:r>
            <a:r>
              <a:rPr lang="es-AR" sz="1400" dirty="0" err="1"/>
              <a:t>Eisner</a:t>
            </a:r>
            <a:r>
              <a:rPr lang="es-AR" sz="1400" dirty="0"/>
              <a:t>. El arte y la creación de la mente.</a:t>
            </a:r>
          </a:p>
          <a:p>
            <a:pPr algn="r"/>
            <a:endParaRPr lang="es-AR" sz="1400" dirty="0"/>
          </a:p>
          <a:p>
            <a:pPr algn="r"/>
            <a:r>
              <a:rPr lang="es-AR" sz="1400" dirty="0"/>
              <a:t>Mural emplazado en la Escuela A. </a:t>
            </a:r>
            <a:r>
              <a:rPr lang="es-AR" sz="1400" dirty="0" err="1"/>
              <a:t>Moreu</a:t>
            </a:r>
            <a:r>
              <a:rPr lang="es-AR" sz="1400" dirty="0"/>
              <a:t> de Justo de Lavalle. Proyecto Experimental Integrado. Ciclo Básico de Artes Visuales. Facultad de Artes y Diseño. </a:t>
            </a:r>
            <a:r>
              <a:rPr lang="es-AR" sz="1400" dirty="0" err="1"/>
              <a:t>UNCuyo</a:t>
            </a:r>
            <a:endParaRPr lang="en-US" sz="1400" dirty="0"/>
          </a:p>
          <a:p>
            <a:endParaRPr lang="en-US" dirty="0"/>
          </a:p>
        </p:txBody>
      </p:sp>
      <p:sp>
        <p:nvSpPr>
          <p:cNvPr id="3" name="Rectángulo 2"/>
          <p:cNvSpPr/>
          <p:nvPr/>
        </p:nvSpPr>
        <p:spPr>
          <a:xfrm>
            <a:off x="869326" y="476672"/>
            <a:ext cx="14068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3600" b="1" dirty="0" smtClean="0"/>
              <a:t>CBAVL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233406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79310474"/>
              </p:ext>
            </p:extLst>
          </p:nvPr>
        </p:nvGraphicFramePr>
        <p:xfrm>
          <a:off x="822325" y="476672"/>
          <a:ext cx="7543800" cy="5392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347142"/>
            <a:ext cx="1728192" cy="51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228184" y="4869160"/>
            <a:ext cx="20169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/>
              <a:t>Sentidos</a:t>
            </a:r>
            <a:endParaRPr lang="es-AR" sz="4000" b="1" dirty="0"/>
          </a:p>
        </p:txBody>
      </p:sp>
    </p:spTree>
    <p:extLst>
      <p:ext uri="{BB962C8B-B14F-4D97-AF65-F5344CB8AC3E}">
        <p14:creationId xmlns:p14="http://schemas.microsoft.com/office/powerpoint/2010/main" xmlns="" val="413941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 smtClean="0"/>
          </a:p>
          <a:p>
            <a:endParaRPr lang="es-AR" dirty="0"/>
          </a:p>
          <a:p>
            <a:pPr marL="0" indent="0">
              <a:buNone/>
            </a:pPr>
            <a:r>
              <a:rPr lang="es-AR" dirty="0" smtClean="0"/>
              <a:t>				</a:t>
            </a:r>
          </a:p>
          <a:p>
            <a:pPr marL="0" indent="0">
              <a:buNone/>
            </a:pPr>
            <a:r>
              <a:rPr lang="es-AR" dirty="0"/>
              <a:t> </a:t>
            </a:r>
            <a:r>
              <a:rPr lang="es-AR" dirty="0" smtClean="0"/>
              <a:t>                                 </a:t>
            </a: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xmlns="" val="1355555518"/>
              </p:ext>
            </p:extLst>
          </p:nvPr>
        </p:nvGraphicFramePr>
        <p:xfrm>
          <a:off x="2483768" y="1700808"/>
          <a:ext cx="705678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347142"/>
            <a:ext cx="1728192" cy="51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xmlns="" val="400103813"/>
              </p:ext>
            </p:extLst>
          </p:nvPr>
        </p:nvGraphicFramePr>
        <p:xfrm>
          <a:off x="251520" y="548680"/>
          <a:ext cx="604867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384763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Universo </a:t>
            </a:r>
            <a:r>
              <a:rPr lang="es-AR" b="1" dirty="0" err="1" smtClean="0"/>
              <a:t>vocabular</a:t>
            </a:r>
            <a:endParaRPr lang="en-US" b="1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43337574"/>
              </p:ext>
            </p:extLst>
          </p:nvPr>
        </p:nvGraphicFramePr>
        <p:xfrm>
          <a:off x="822960" y="1844824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347142"/>
            <a:ext cx="1728192" cy="51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314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Práctica educativa</a:t>
            </a:r>
            <a:endParaRPr lang="en-US" b="1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2146888525"/>
              </p:ext>
            </p:extLst>
          </p:nvPr>
        </p:nvGraphicFramePr>
        <p:xfrm>
          <a:off x="855184" y="185000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347142"/>
            <a:ext cx="1728192" cy="51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errar corchete 6"/>
          <p:cNvSpPr/>
          <p:nvPr/>
        </p:nvSpPr>
        <p:spPr>
          <a:xfrm>
            <a:off x="6806151" y="1962649"/>
            <a:ext cx="480392" cy="40640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/>
          <p:cNvSpPr txBox="1"/>
          <p:nvPr/>
        </p:nvSpPr>
        <p:spPr>
          <a:xfrm>
            <a:off x="7405239" y="3483700"/>
            <a:ext cx="1531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>
                <a:solidFill>
                  <a:schemeClr val="accent2">
                    <a:lumMod val="50000"/>
                  </a:schemeClr>
                </a:solidFill>
              </a:rPr>
              <a:t>C</a:t>
            </a:r>
            <a:r>
              <a:rPr lang="es-AR" sz="2800" b="1" dirty="0" smtClean="0">
                <a:solidFill>
                  <a:schemeClr val="accent2">
                    <a:lumMod val="50000"/>
                  </a:schemeClr>
                </a:solidFill>
              </a:rPr>
              <a:t>ontexto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45329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</TotalTime>
  <Words>849</Words>
  <Application>Microsoft Office PowerPoint</Application>
  <PresentationFormat>Presentación en pantalla (4:3)</PresentationFormat>
  <Paragraphs>102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Pedagogía Popular</vt:lpstr>
      <vt:lpstr>Intenciones de Pracsad</vt:lpstr>
      <vt:lpstr>Experiencias, vivencias</vt:lpstr>
      <vt:lpstr>Rayito</vt:lpstr>
      <vt:lpstr>Diapositiva 5</vt:lpstr>
      <vt:lpstr>Diapositiva 6</vt:lpstr>
      <vt:lpstr>Diapositiva 7</vt:lpstr>
      <vt:lpstr>Universo vocabular</vt:lpstr>
      <vt:lpstr>Práctica educativa</vt:lpstr>
      <vt:lpstr>Diapositiva 10</vt:lpstr>
      <vt:lpstr>Pedagogía Popular</vt:lpstr>
      <vt:lpstr>¿Qué nos aporta Paulo Freire ? </vt:lpstr>
      <vt:lpstr>Rol del educador</vt:lpstr>
      <vt:lpstr>Diapositiva 14</vt:lpstr>
      <vt:lpstr>Diapositiva 15</vt:lpstr>
      <vt:lpstr>Tendiendo puentes…</vt:lpstr>
      <vt:lpstr>De la pedagogía crítica a la educación musical</vt:lpstr>
      <vt:lpstr>Nos diferenciamos</vt:lpstr>
      <vt:lpstr>Diapositiva 19</vt:lpstr>
      <vt:lpstr>Recursos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Hacia un marco de referencia compartido</dc:title>
  <dc:creator>usuario</dc:creator>
  <cp:lastModifiedBy>Usuario</cp:lastModifiedBy>
  <cp:revision>49</cp:revision>
  <dcterms:created xsi:type="dcterms:W3CDTF">2017-04-07T20:28:04Z</dcterms:created>
  <dcterms:modified xsi:type="dcterms:W3CDTF">2020-05-06T20:06:16Z</dcterms:modified>
</cp:coreProperties>
</file>