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93" r:id="rId7"/>
    <p:sldId id="261" r:id="rId8"/>
    <p:sldId id="292" r:id="rId9"/>
    <p:sldId id="290" r:id="rId10"/>
    <p:sldId id="262" r:id="rId11"/>
    <p:sldId id="263" r:id="rId12"/>
    <p:sldId id="260" r:id="rId13"/>
    <p:sldId id="264" r:id="rId14"/>
    <p:sldId id="286" r:id="rId15"/>
    <p:sldId id="287" r:id="rId16"/>
    <p:sldId id="267" r:id="rId17"/>
    <p:sldId id="270" r:id="rId18"/>
    <p:sldId id="294" r:id="rId19"/>
    <p:sldId id="295" r:id="rId20"/>
    <p:sldId id="266" r:id="rId21"/>
    <p:sldId id="271" r:id="rId22"/>
    <p:sldId id="282" r:id="rId23"/>
    <p:sldId id="283" r:id="rId24"/>
    <p:sldId id="272" r:id="rId25"/>
    <p:sldId id="276" r:id="rId26"/>
    <p:sldId id="284" r:id="rId27"/>
    <p:sldId id="285" r:id="rId28"/>
    <p:sldId id="277" r:id="rId29"/>
    <p:sldId id="291" r:id="rId30"/>
    <p:sldId id="278" r:id="rId31"/>
    <p:sldId id="279" r:id="rId32"/>
    <p:sldId id="280" r:id="rId33"/>
    <p:sldId id="281" r:id="rId34"/>
    <p:sldId id="288" r:id="rId35"/>
    <p:sldId id="289" r:id="rId36"/>
    <p:sldId id="273" r:id="rId37"/>
    <p:sldId id="274" r:id="rId38"/>
    <p:sldId id="275" r:id="rId3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17A95-E0B5-4C8C-8659-81C24DE2D0EF}" type="datetimeFigureOut">
              <a:rPr lang="es-ES" smtClean="0"/>
              <a:pPr/>
              <a:t>25/08/2020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7CE9-C838-4141-BE1F-579848E769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Neoclasicismo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Siglo XVIII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Economía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Siglo XVII. Economía sin método ni sistema</a:t>
            </a:r>
          </a:p>
          <a:p>
            <a:r>
              <a:rPr lang="es-AR" dirty="0" smtClean="0"/>
              <a:t>Sistemas prohibitivos o proteccionistas</a:t>
            </a:r>
          </a:p>
          <a:p>
            <a:r>
              <a:rPr lang="es-AR" dirty="0" smtClean="0"/>
              <a:t>Siglo XVIII. Economistas</a:t>
            </a:r>
          </a:p>
          <a:p>
            <a:endParaRPr lang="es-AR" dirty="0"/>
          </a:p>
          <a:p>
            <a:r>
              <a:rPr lang="es-AR" dirty="0" err="1" smtClean="0"/>
              <a:t>Francois</a:t>
            </a:r>
            <a:r>
              <a:rPr lang="es-AR" dirty="0" smtClean="0"/>
              <a:t> </a:t>
            </a:r>
            <a:r>
              <a:rPr lang="es-AR" dirty="0" err="1" smtClean="0"/>
              <a:t>Quesnay</a:t>
            </a:r>
            <a:r>
              <a:rPr lang="es-AR" dirty="0" smtClean="0"/>
              <a:t>. Fisiocracia</a:t>
            </a:r>
          </a:p>
          <a:p>
            <a:r>
              <a:rPr lang="es-AR" dirty="0" err="1" smtClean="0"/>
              <a:t>Adan</a:t>
            </a:r>
            <a:r>
              <a:rPr lang="es-AR" dirty="0" smtClean="0"/>
              <a:t> Smith. Liberalismo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Contexto Político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De Francia a Inglaterra</a:t>
            </a:r>
          </a:p>
          <a:p>
            <a:r>
              <a:rPr lang="es-AR" dirty="0" smtClean="0"/>
              <a:t>Del mundo cortesano al mundo burgués</a:t>
            </a:r>
          </a:p>
          <a:p>
            <a:r>
              <a:rPr lang="es-AR" dirty="0" smtClean="0"/>
              <a:t>De la monarquía absoluta al despotismo ilustrado</a:t>
            </a:r>
          </a:p>
          <a:p>
            <a:r>
              <a:rPr lang="es-AR" dirty="0" smtClean="0"/>
              <a:t>Intento de la monarquía de conservar el poder, aceptando la nueva fuerza social: la burguesía</a:t>
            </a:r>
          </a:p>
          <a:p>
            <a:r>
              <a:rPr lang="es-AR" dirty="0" smtClean="0"/>
              <a:t>1776. Revolución de EEUU</a:t>
            </a:r>
          </a:p>
          <a:p>
            <a:r>
              <a:rPr lang="es-AR" dirty="0" smtClean="0"/>
              <a:t>1789 – Revolución Francesa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Contexto social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Aparición de ideales humanitarios y de reforma social</a:t>
            </a:r>
          </a:p>
          <a:p>
            <a:r>
              <a:rPr lang="es-AR" dirty="0" smtClean="0"/>
              <a:t>Rechazo de la guerra y de la esclavitud</a:t>
            </a:r>
          </a:p>
          <a:p>
            <a:r>
              <a:rPr lang="es-AR" dirty="0" smtClean="0"/>
              <a:t>Preocupación por las clases humildes</a:t>
            </a:r>
          </a:p>
          <a:p>
            <a:r>
              <a:rPr lang="es-AR" dirty="0" smtClean="0"/>
              <a:t>Hospitales. Medidas sanitarias</a:t>
            </a:r>
          </a:p>
          <a:p>
            <a:r>
              <a:rPr lang="es-AR" dirty="0" smtClean="0"/>
              <a:t>La burguesía: adquiere poder económico, político, social, cultural</a:t>
            </a:r>
          </a:p>
          <a:p>
            <a:r>
              <a:rPr lang="es-AR" dirty="0" smtClean="0"/>
              <a:t>Revolución francesa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Contexto ideológico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razón como medio infalible de llegar a la verdad</a:t>
            </a:r>
          </a:p>
          <a:p>
            <a:r>
              <a:rPr lang="es-AR" dirty="0" smtClean="0"/>
              <a:t>La razón propone un modo de vida justo y acorde para todos los hombres</a:t>
            </a:r>
          </a:p>
          <a:p>
            <a:r>
              <a:rPr lang="es-AR" dirty="0" smtClean="0"/>
              <a:t>El hombre se conoce a través de la ciencia</a:t>
            </a:r>
          </a:p>
          <a:p>
            <a:r>
              <a:rPr lang="es-AR" dirty="0" smtClean="0"/>
              <a:t>Perfección de la naturaleza humana, individual y social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ilustración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dirty="0" smtClean="0"/>
              <a:t>Purificar al hombre de todo lo que desfiguraba su estado natural</a:t>
            </a:r>
          </a:p>
          <a:p>
            <a:pPr algn="just"/>
            <a:r>
              <a:rPr lang="es-AR" dirty="0" smtClean="0"/>
              <a:t>El hombre ilustrado debía ayudar a la sociedad a librarse de los prejuicios y desfiguraciones que le impedían retornar al estado natural</a:t>
            </a:r>
          </a:p>
          <a:p>
            <a:pPr algn="just"/>
            <a:r>
              <a:rPr lang="es-AR" dirty="0" smtClean="0"/>
              <a:t>Descubrimiento del hombre de su verdadera naturaleza, deformado por las malas leyes</a:t>
            </a:r>
          </a:p>
          <a:p>
            <a:pPr algn="just"/>
            <a:r>
              <a:rPr lang="es-AR" dirty="0" smtClean="0"/>
              <a:t>Victoria del hombre natural sobre el hombre artificial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ilustración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Pasar del mundo vulgar al de las virtudes sociales</a:t>
            </a:r>
          </a:p>
          <a:p>
            <a:pPr algn="just"/>
            <a:r>
              <a:rPr lang="es-AR" dirty="0" smtClean="0"/>
              <a:t>El arte debe animar a la gente en su lucha contra el feudalismo, inspirarle profunda fe en el triunfo de la naturaleza racional del hombre, triunfo de la felicidad</a:t>
            </a:r>
          </a:p>
          <a:p>
            <a:pPr algn="just"/>
            <a:r>
              <a:rPr lang="es-AR" dirty="0" smtClean="0"/>
              <a:t>Encontrar lo ideal en lo cotidiano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Contexto político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dirty="0" smtClean="0"/>
              <a:t>Monarquía absoluta al despotismo ilustrado</a:t>
            </a:r>
          </a:p>
          <a:p>
            <a:pPr algn="just"/>
            <a:r>
              <a:rPr lang="es-AR" dirty="0" smtClean="0"/>
              <a:t>Inglaterra. Monarquía parlamentaria</a:t>
            </a:r>
          </a:p>
          <a:p>
            <a:pPr algn="just"/>
            <a:r>
              <a:rPr lang="es-AR" dirty="0" smtClean="0"/>
              <a:t>1648 – John </a:t>
            </a:r>
            <a:r>
              <a:rPr lang="es-AR" dirty="0" err="1" smtClean="0"/>
              <a:t>Locke</a:t>
            </a:r>
            <a:r>
              <a:rPr lang="es-AR" dirty="0" smtClean="0"/>
              <a:t>: soberanía del pueblo, contrato social, separación de la Iglesia y el Estado</a:t>
            </a:r>
          </a:p>
          <a:p>
            <a:pPr algn="just"/>
            <a:r>
              <a:rPr lang="es-AR" dirty="0" smtClean="0"/>
              <a:t>Dios al pueblo, del pueblo al rey</a:t>
            </a:r>
          </a:p>
          <a:p>
            <a:pPr algn="just"/>
            <a:r>
              <a:rPr lang="es-AR" dirty="0" smtClean="0"/>
              <a:t>Libertad de creencias religiosas</a:t>
            </a:r>
          </a:p>
          <a:p>
            <a:pPr algn="just"/>
            <a:r>
              <a:rPr lang="es-AR" dirty="0" smtClean="0"/>
              <a:t>La propiedad privada es un derecho natural. La burguesía</a:t>
            </a:r>
          </a:p>
          <a:p>
            <a:pPr algn="just"/>
            <a:r>
              <a:rPr lang="es-AR" dirty="0" smtClean="0"/>
              <a:t>Parlamento: limitación del poder real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Contexto 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Los periódicos</a:t>
            </a:r>
          </a:p>
          <a:p>
            <a:r>
              <a:rPr lang="es-AR" dirty="0" smtClean="0"/>
              <a:t>Nuevo público lector</a:t>
            </a:r>
          </a:p>
          <a:p>
            <a:r>
              <a:rPr lang="es-AR" dirty="0" smtClean="0"/>
              <a:t>Expansión de las compañías teatrales francesas</a:t>
            </a:r>
          </a:p>
          <a:p>
            <a:r>
              <a:rPr lang="es-AR" dirty="0" smtClean="0"/>
              <a:t>Decadencia de la dramaturgia</a:t>
            </a:r>
          </a:p>
          <a:p>
            <a:r>
              <a:rPr lang="es-AR" dirty="0" smtClean="0"/>
              <a:t>Obras moralizantes y sentimentales</a:t>
            </a:r>
          </a:p>
          <a:p>
            <a:r>
              <a:rPr lang="es-AR" dirty="0" smtClean="0"/>
              <a:t>Teatro como medio de propaganda ideológica</a:t>
            </a:r>
          </a:p>
          <a:p>
            <a:r>
              <a:rPr lang="es-AR" dirty="0" smtClean="0"/>
              <a:t>Instruir a la gente, exterminar sus vicios y defectos egoístas, inculcarles virtudes sociales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enciclopedia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Transmitir el conocimiento a la sociedad</a:t>
            </a:r>
          </a:p>
          <a:p>
            <a:r>
              <a:rPr lang="es-AR" dirty="0" smtClean="0"/>
              <a:t>El rey y la iglesia la censuran</a:t>
            </a:r>
          </a:p>
          <a:p>
            <a:r>
              <a:rPr lang="es-AR" dirty="0" smtClean="0"/>
              <a:t>Artículo de lujo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Crecimiento urbano</a:t>
            </a:r>
          </a:p>
          <a:p>
            <a:r>
              <a:rPr lang="es-AR" dirty="0" smtClean="0"/>
              <a:t>Las ciudades se </a:t>
            </a:r>
            <a:r>
              <a:rPr lang="es-AR" dirty="0" err="1" smtClean="0"/>
              <a:t>emblellecieron</a:t>
            </a:r>
            <a:endParaRPr lang="es-AR" dirty="0" smtClean="0"/>
          </a:p>
          <a:p>
            <a:r>
              <a:rPr lang="es-AR" dirty="0" smtClean="0"/>
              <a:t>Suburbios</a:t>
            </a:r>
          </a:p>
          <a:p>
            <a:r>
              <a:rPr lang="es-AR" smtClean="0"/>
              <a:t>manufactura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dirty="0" smtClean="0"/>
              <a:t>Movimiento: neoclasicismo</a:t>
            </a:r>
          </a:p>
          <a:p>
            <a:pPr algn="just"/>
            <a:r>
              <a:rPr lang="es-AR" dirty="0" smtClean="0"/>
              <a:t>Iluminismo</a:t>
            </a:r>
          </a:p>
          <a:p>
            <a:pPr algn="just"/>
            <a:r>
              <a:rPr lang="es-AR" dirty="0" smtClean="0"/>
              <a:t>Enciclopedismo</a:t>
            </a:r>
          </a:p>
          <a:p>
            <a:pPr algn="just"/>
            <a:r>
              <a:rPr lang="es-AR" dirty="0" smtClean="0"/>
              <a:t>La base del conocimiento es la razón, la observación, la experimentación</a:t>
            </a:r>
          </a:p>
          <a:p>
            <a:pPr algn="just"/>
            <a:r>
              <a:rPr lang="es-AR" dirty="0" smtClean="0"/>
              <a:t>Todo puede ser comprobado</a:t>
            </a:r>
          </a:p>
          <a:p>
            <a:pPr algn="just"/>
            <a:r>
              <a:rPr lang="es-AR" dirty="0" smtClean="0"/>
              <a:t>Cientificismo</a:t>
            </a:r>
          </a:p>
          <a:p>
            <a:pPr algn="just"/>
            <a:r>
              <a:rPr lang="es-AR" dirty="0" smtClean="0"/>
              <a:t>La filosofía se separa de lo religioso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arte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Del arte cortesano al arte burgués</a:t>
            </a:r>
          </a:p>
          <a:p>
            <a:r>
              <a:rPr lang="es-AR" dirty="0" smtClean="0"/>
              <a:t>Ataque al barroco</a:t>
            </a:r>
          </a:p>
          <a:p>
            <a:r>
              <a:rPr lang="es-AR" dirty="0" smtClean="0"/>
              <a:t>Burguesía dadora y consumidora de cultura</a:t>
            </a:r>
          </a:p>
          <a:p>
            <a:r>
              <a:rPr lang="es-AR" dirty="0" smtClean="0"/>
              <a:t>Arte más sencillo, humano, accesible</a:t>
            </a:r>
          </a:p>
          <a:p>
            <a:r>
              <a:rPr lang="es-AR" dirty="0" smtClean="0"/>
              <a:t>Movimiento: neoclasicismo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en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AR" b="1" dirty="0" smtClean="0"/>
              <a:t>La comedia lacrimosa</a:t>
            </a:r>
            <a:r>
              <a:rPr lang="es-AR" dirty="0" smtClean="0"/>
              <a:t>: obras sentimentales domésticas inglesas (1820/1730)</a:t>
            </a:r>
          </a:p>
          <a:p>
            <a:pPr algn="just"/>
            <a:r>
              <a:rPr lang="es-AR" dirty="0" smtClean="0"/>
              <a:t>Final feliz</a:t>
            </a:r>
          </a:p>
          <a:p>
            <a:pPr algn="just"/>
            <a:r>
              <a:rPr lang="es-AR" dirty="0" smtClean="0"/>
              <a:t>Sufrimiento de la heroína</a:t>
            </a:r>
          </a:p>
          <a:p>
            <a:pPr algn="just"/>
            <a:r>
              <a:rPr lang="es-AR" dirty="0" smtClean="0"/>
              <a:t>Conmover a los espectadores</a:t>
            </a:r>
          </a:p>
          <a:p>
            <a:pPr algn="just"/>
            <a:r>
              <a:rPr lang="es-AR" dirty="0" smtClean="0"/>
              <a:t>Drama: aporta elementos realistas al teatro</a:t>
            </a:r>
          </a:p>
          <a:p>
            <a:pPr algn="just"/>
            <a:r>
              <a:rPr lang="es-AR" dirty="0" smtClean="0"/>
              <a:t>Del espectáculo cortesano y aristocrático a un teatro más popular, que refleja los problemas de las masas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Surge en Francia bajo influencia de Inglaterra</a:t>
            </a:r>
          </a:p>
          <a:p>
            <a:r>
              <a:rPr lang="es-AR" dirty="0" smtClean="0"/>
              <a:t>Se desarrolla la comedia moralista y sentimental</a:t>
            </a:r>
          </a:p>
          <a:p>
            <a:r>
              <a:rPr lang="es-AR" dirty="0" smtClean="0"/>
              <a:t>Drama burgués: motivos sentimentales, héroes llenos de virtud, sucesos de ambiente familiar</a:t>
            </a:r>
          </a:p>
          <a:p>
            <a:r>
              <a:rPr lang="es-AR" dirty="0" smtClean="0"/>
              <a:t>Creador </a:t>
            </a:r>
            <a:r>
              <a:rPr lang="es-AR" dirty="0" err="1" smtClean="0"/>
              <a:t>Diderot</a:t>
            </a:r>
            <a:r>
              <a:rPr lang="es-AR" dirty="0" smtClean="0"/>
              <a:t>. El género serio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Refleja la vida diaria real</a:t>
            </a:r>
          </a:p>
          <a:p>
            <a:r>
              <a:rPr lang="es-AR" dirty="0" smtClean="0"/>
              <a:t>“Que el argumento sea importante y la intriga simple, doméstica, vecina de la vida real”</a:t>
            </a:r>
          </a:p>
          <a:p>
            <a:r>
              <a:rPr lang="es-AR" dirty="0" smtClean="0"/>
              <a:t>Tema principal: el honrado burgués</a:t>
            </a:r>
          </a:p>
          <a:p>
            <a:r>
              <a:rPr lang="es-AR" dirty="0" smtClean="0"/>
              <a:t>No debía ser vulgar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 smtClean="0"/>
              <a:t>El drama burgués</a:t>
            </a:r>
          </a:p>
          <a:p>
            <a:pPr algn="just"/>
            <a:r>
              <a:rPr lang="es-AR" dirty="0" smtClean="0"/>
              <a:t>Segunda mitad del siglo XVIII</a:t>
            </a:r>
          </a:p>
          <a:p>
            <a:pPr algn="just"/>
            <a:r>
              <a:rPr lang="es-AR" dirty="0" smtClean="0"/>
              <a:t>Entre la tragedia y la comedia</a:t>
            </a:r>
          </a:p>
          <a:p>
            <a:pPr algn="just"/>
            <a:r>
              <a:rPr lang="es-AR" dirty="0" smtClean="0"/>
              <a:t>Comedia: descripción realista del medio burgués</a:t>
            </a:r>
          </a:p>
          <a:p>
            <a:pPr algn="just"/>
            <a:r>
              <a:rPr lang="es-AR" dirty="0" smtClean="0"/>
              <a:t>Tragedia: tono serio y desdichas de los héroes</a:t>
            </a:r>
          </a:p>
          <a:p>
            <a:pPr algn="just"/>
            <a:r>
              <a:rPr lang="es-AR" dirty="0" err="1" smtClean="0"/>
              <a:t>Diderot</a:t>
            </a:r>
            <a:r>
              <a:rPr lang="es-AR" dirty="0" smtClean="0"/>
              <a:t> propuso el drama serio. Refleja la vida cotidiana. Suspenso y final feliz. Escrito en prosa. Tragedia doméstica o burguesa en oposición a la tragedia heroica que pone en escena príncipes y reyes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Personas de clase media, como yo y Ud.</a:t>
            </a:r>
          </a:p>
          <a:p>
            <a:r>
              <a:rPr lang="es-AR" dirty="0" smtClean="0"/>
              <a:t>Sus angustias y problemas</a:t>
            </a:r>
          </a:p>
          <a:p>
            <a:r>
              <a:rPr lang="es-AR" dirty="0" smtClean="0"/>
              <a:t>Profesiones en el drama serio</a:t>
            </a:r>
          </a:p>
          <a:p>
            <a:r>
              <a:rPr lang="es-AR" b="1" dirty="0" smtClean="0"/>
              <a:t>Principio de condición</a:t>
            </a:r>
            <a:r>
              <a:rPr lang="es-AR" dirty="0" smtClean="0"/>
              <a:t>: el hombre que vive en sociedad, no es solo una figura individual sino parte de un conjunto. Posición social del hombre: escritor, filósofo, cortesano, intendente. Profesión: clase social determinada</a:t>
            </a:r>
          </a:p>
          <a:p>
            <a:r>
              <a:rPr lang="es-AR" b="1" dirty="0" smtClean="0"/>
              <a:t>Principio de relación</a:t>
            </a:r>
            <a:r>
              <a:rPr lang="es-AR" dirty="0" smtClean="0"/>
              <a:t>: relaciones familiares: padre, esposo, hermano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Los conflictos personales se transforman en conflictos sociales</a:t>
            </a:r>
          </a:p>
          <a:p>
            <a:r>
              <a:rPr lang="es-AR" dirty="0" smtClean="0"/>
              <a:t>Principios morales del comportamiento de los personajes</a:t>
            </a:r>
          </a:p>
          <a:p>
            <a:r>
              <a:rPr lang="es-AR" dirty="0" smtClean="0"/>
              <a:t>Simbolizar al hombre ideal, al tipo virtuoso natural</a:t>
            </a:r>
          </a:p>
          <a:p>
            <a:r>
              <a:rPr lang="es-AR" dirty="0" smtClean="0"/>
              <a:t>El héroe debe subordinar sus pasiones egoístas a las exigencias de la virtud. La virtud se opone al egoísmo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dirty="0" smtClean="0"/>
              <a:t>Ideas, costumbres y virtudes de la burguesía</a:t>
            </a:r>
          </a:p>
          <a:p>
            <a:r>
              <a:rPr lang="es-AR" dirty="0" smtClean="0"/>
              <a:t>Gestos o silencios</a:t>
            </a:r>
          </a:p>
          <a:p>
            <a:r>
              <a:rPr lang="es-AR" dirty="0" err="1" smtClean="0"/>
              <a:t>Didascalias</a:t>
            </a:r>
            <a:r>
              <a:rPr lang="es-AR" dirty="0" smtClean="0"/>
              <a:t>. Escribir el gesto</a:t>
            </a:r>
          </a:p>
          <a:p>
            <a:r>
              <a:rPr lang="es-AR" dirty="0" smtClean="0"/>
              <a:t>Cambio de decorado</a:t>
            </a:r>
            <a:endParaRPr lang="es-ES" dirty="0" smtClean="0"/>
          </a:p>
          <a:p>
            <a:r>
              <a:rPr lang="es-AR" dirty="0" smtClean="0"/>
              <a:t>El hombre natural sobre el hombre artificial</a:t>
            </a:r>
          </a:p>
          <a:p>
            <a:r>
              <a:rPr lang="es-AR" dirty="0" smtClean="0"/>
              <a:t>Proximidad entre los actores y el espectador. Boca de escena</a:t>
            </a:r>
          </a:p>
          <a:p>
            <a:r>
              <a:rPr lang="es-AR" dirty="0" smtClean="0"/>
              <a:t>Fenómeno de identificación: cada uno debe reconocerse en los personajes y experimentar los horrores del vicio y aprender las bondades de la virtud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err="1" smtClean="0"/>
              <a:t>Diderot</a:t>
            </a:r>
            <a:r>
              <a:rPr lang="es-AR" dirty="0" smtClean="0"/>
              <a:t>. </a:t>
            </a:r>
            <a:r>
              <a:rPr lang="es-AR" i="1" dirty="0" smtClean="0"/>
              <a:t>El hijo natural. El padre de familia</a:t>
            </a:r>
            <a:endParaRPr lang="es-AR" dirty="0" smtClean="0"/>
          </a:p>
          <a:p>
            <a:r>
              <a:rPr lang="es-AR" dirty="0" smtClean="0"/>
              <a:t>Sentencias morales, vicios de la aristocracia, el noble personaje ridículo</a:t>
            </a:r>
          </a:p>
          <a:p>
            <a:r>
              <a:rPr lang="es-AR" dirty="0" smtClean="0"/>
              <a:t>Ataca la desigualdad social y la intolerancia</a:t>
            </a:r>
          </a:p>
          <a:p>
            <a:r>
              <a:rPr lang="es-AR" dirty="0" smtClean="0"/>
              <a:t>Mantiene las unidades. </a:t>
            </a:r>
          </a:p>
          <a:p>
            <a:r>
              <a:rPr lang="es-AR" dirty="0" smtClean="0"/>
              <a:t>Prosa</a:t>
            </a:r>
          </a:p>
          <a:p>
            <a:r>
              <a:rPr lang="es-AR" dirty="0" smtClean="0"/>
              <a:t>Tono uniforme: ni cómico ni trágico</a:t>
            </a:r>
          </a:p>
          <a:p>
            <a:r>
              <a:rPr lang="es-AR" dirty="0" smtClean="0"/>
              <a:t>Decorado preciso y realista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drama burgués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Extensas acotaciones</a:t>
            </a:r>
          </a:p>
          <a:p>
            <a:r>
              <a:rPr lang="es-AR" dirty="0" smtClean="0"/>
              <a:t>Aparición de la puesta en escena (influencia en </a:t>
            </a:r>
            <a:r>
              <a:rPr lang="es-AR" dirty="0" err="1" smtClean="0"/>
              <a:t>Antoine</a:t>
            </a:r>
            <a:r>
              <a:rPr lang="es-AR" dirty="0" smtClean="0"/>
              <a:t>)</a:t>
            </a:r>
            <a:endParaRPr lang="es-ES" dirty="0" smtClean="0"/>
          </a:p>
          <a:p>
            <a:r>
              <a:rPr lang="es-AR" dirty="0" smtClean="0"/>
              <a:t>Descripción minuciosa de decorados, trajes, gestos</a:t>
            </a:r>
          </a:p>
          <a:p>
            <a:r>
              <a:rPr lang="es-AR" dirty="0" smtClean="0"/>
              <a:t>Enuncia la teoría de la cuarta pared</a:t>
            </a:r>
          </a:p>
          <a:p>
            <a:r>
              <a:rPr lang="es-AR" dirty="0" smtClean="0"/>
              <a:t>Creará una nueva estética teatral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Neoclasicismo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Movimiento de reacción contra los excesos barrocos. Frente a la imaginería desbordada, el rebuscamiento metafórico, la inspiración desordenada, propone la claridad lingüística, el discurso lógico y el influjo argumental razonable, enarbolando el rigor, la disciplina intelectual, la sujeción a las normas. Literatura correcta, pulcra, con un fin didáctico y muchas veces aburrida</a:t>
            </a:r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Teatros de boulevard</a:t>
            </a:r>
          </a:p>
          <a:p>
            <a:r>
              <a:rPr lang="es-AR" dirty="0" smtClean="0"/>
              <a:t>Melodrama</a:t>
            </a:r>
          </a:p>
          <a:p>
            <a:r>
              <a:rPr lang="es-AR" dirty="0" smtClean="0"/>
              <a:t>Teatro como tribuna. Instruir exterminando los vicios e inculcando virtudes</a:t>
            </a:r>
          </a:p>
          <a:p>
            <a:r>
              <a:rPr lang="es-AR" dirty="0" smtClean="0"/>
              <a:t>La elevación es el verdadero sentido del arte</a:t>
            </a:r>
          </a:p>
          <a:p>
            <a:r>
              <a:rPr lang="es-AR" dirty="0" smtClean="0"/>
              <a:t>Expulsar del escenario la tragedia aristocrática y la frívola comedia de salón</a:t>
            </a:r>
          </a:p>
          <a:p>
            <a:r>
              <a:rPr lang="es-AR" dirty="0" smtClean="0"/>
              <a:t>Finalidad moral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paradoja del comediante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Descubrir lo ideal en lo real</a:t>
            </a:r>
          </a:p>
          <a:p>
            <a:r>
              <a:rPr lang="es-AR" dirty="0" smtClean="0"/>
              <a:t>Representar al hombre natural</a:t>
            </a:r>
          </a:p>
          <a:p>
            <a:r>
              <a:rPr lang="es-AR" i="1" dirty="0" smtClean="0"/>
              <a:t>La paradoja del comediante</a:t>
            </a:r>
          </a:p>
          <a:p>
            <a:r>
              <a:rPr lang="es-AR" dirty="0" smtClean="0"/>
              <a:t>Las lágrimas del actor caen de su cerebro</a:t>
            </a:r>
          </a:p>
          <a:p>
            <a:r>
              <a:rPr lang="es-AR" dirty="0" smtClean="0"/>
              <a:t>Lo que el actor representa debe estar estudiado</a:t>
            </a:r>
          </a:p>
          <a:p>
            <a:r>
              <a:rPr lang="es-AR" dirty="0" smtClean="0"/>
              <a:t>Espectáculo: sociedad organizada</a:t>
            </a:r>
          </a:p>
          <a:p>
            <a:r>
              <a:rPr lang="es-AR" dirty="0" smtClean="0"/>
              <a:t>Actor con mente lúcida</a:t>
            </a:r>
          </a:p>
          <a:p>
            <a:r>
              <a:rPr lang="es-AR" dirty="0" smtClean="0"/>
              <a:t>Repercusión en </a:t>
            </a:r>
            <a:r>
              <a:rPr lang="es-AR" smtClean="0"/>
              <a:t>el público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paradoja del comediante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El actor debe tener capacidad de discernimiento</a:t>
            </a:r>
          </a:p>
          <a:p>
            <a:r>
              <a:rPr lang="es-AR" dirty="0" smtClean="0"/>
              <a:t>Despojarse de su sensibilidad</a:t>
            </a:r>
          </a:p>
          <a:p>
            <a:r>
              <a:rPr lang="es-AR" dirty="0" smtClean="0"/>
              <a:t>Imitación y reflexión de la Naturaleza humana</a:t>
            </a:r>
          </a:p>
          <a:p>
            <a:r>
              <a:rPr lang="es-AR" dirty="0" smtClean="0"/>
              <a:t>Imaginación y memoria</a:t>
            </a:r>
          </a:p>
          <a:p>
            <a:r>
              <a:rPr lang="es-AR" dirty="0" smtClean="0"/>
              <a:t>Expresar rigurosamente los signos exteriores del sentimiento</a:t>
            </a:r>
          </a:p>
          <a:p>
            <a:r>
              <a:rPr lang="es-AR" dirty="0" smtClean="0"/>
              <a:t>El comediante debe conmover a los espectadores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paradoja del comediante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AR" dirty="0" smtClean="0"/>
              <a:t>Actor: técnico de la interpretación</a:t>
            </a:r>
          </a:p>
          <a:p>
            <a:pPr algn="just"/>
            <a:r>
              <a:rPr lang="es-AR" dirty="0" smtClean="0"/>
              <a:t>El espectador no quiere ver cómo el actor se emociona, lo que quiere es emocionarse</a:t>
            </a:r>
          </a:p>
          <a:p>
            <a:pPr algn="just"/>
            <a:r>
              <a:rPr lang="es-AR" dirty="0" smtClean="0"/>
              <a:t>El verdadero talento: conocimiento de los signos exteriores del alma, capacidad de imitarlos y hacerlos creíbles al público</a:t>
            </a:r>
          </a:p>
          <a:p>
            <a:pPr algn="just"/>
            <a:r>
              <a:rPr lang="es-AR" dirty="0" smtClean="0"/>
              <a:t>En su imaginación el actor crea una figura ideal, modelo, severamente estudiada y medida. Ideal de un personaje íntegramente subordinado a la razón y a la voluntad del intérprete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paradoja del comediante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Un actor sensible, al perder el dominio de sí mismo pierde también el control del público</a:t>
            </a:r>
          </a:p>
          <a:p>
            <a:r>
              <a:rPr lang="es-AR" dirty="0" smtClean="0"/>
              <a:t>El espectáculo es también una sociedad organizada en que cada uno sacrifica una parte de sus derechos en interés de todos y para el bien del conjunto</a:t>
            </a:r>
          </a:p>
          <a:p>
            <a:r>
              <a:rPr lang="es-AR" dirty="0" smtClean="0"/>
              <a:t>En la sociedad: el hombre justo. En  el teatro: actor lúcido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paradoja del comediante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Sencillez y veracidad máxima</a:t>
            </a:r>
          </a:p>
          <a:p>
            <a:r>
              <a:rPr lang="es-AR" dirty="0" smtClean="0"/>
              <a:t>Ilusión de naturalidad en el comportamiento del héroe, convencería al espectador de que las normas ideales predicadas en el escenario existen en la realidad</a:t>
            </a:r>
          </a:p>
          <a:p>
            <a:r>
              <a:rPr lang="es-AR" dirty="0" smtClean="0"/>
              <a:t>El escenario es el único lugar en el que las lágrimas del hombre virtuoso y del malvado se confunden. El malvado sale del palco menos dispuesto </a:t>
            </a:r>
            <a:r>
              <a:rPr lang="es-AR" smtClean="0"/>
              <a:t>a hacer el mal.</a:t>
            </a:r>
            <a:endParaRPr lang="es-AR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b="1" dirty="0" smtClean="0"/>
              <a:t>Actores</a:t>
            </a:r>
          </a:p>
          <a:p>
            <a:r>
              <a:rPr lang="es-AR" dirty="0" smtClean="0"/>
              <a:t>Protagonistas del </a:t>
            </a:r>
            <a:r>
              <a:rPr lang="es-AR" smtClean="0"/>
              <a:t>hecho escénico</a:t>
            </a:r>
            <a:endParaRPr lang="es-AR" dirty="0" smtClean="0"/>
          </a:p>
          <a:p>
            <a:r>
              <a:rPr lang="es-AR" dirty="0" smtClean="0"/>
              <a:t>Influidos por los dramaturgos</a:t>
            </a:r>
          </a:p>
          <a:p>
            <a:r>
              <a:rPr lang="es-AR" dirty="0" err="1" smtClean="0"/>
              <a:t>Garrick</a:t>
            </a:r>
            <a:r>
              <a:rPr lang="es-AR" dirty="0" smtClean="0"/>
              <a:t>, actor inglés</a:t>
            </a:r>
          </a:p>
          <a:p>
            <a:r>
              <a:rPr lang="es-AR" dirty="0" err="1" smtClean="0"/>
              <a:t>Diderot</a:t>
            </a:r>
            <a:r>
              <a:rPr lang="es-AR" dirty="0" smtClean="0"/>
              <a:t>: </a:t>
            </a:r>
            <a:r>
              <a:rPr lang="es-AR" i="1" dirty="0" smtClean="0"/>
              <a:t>la paradoja del comediante</a:t>
            </a:r>
          </a:p>
          <a:p>
            <a:r>
              <a:rPr lang="es-AR" dirty="0" smtClean="0"/>
              <a:t>Búsqueda de un tipo natural de interpretación</a:t>
            </a:r>
          </a:p>
          <a:p>
            <a:r>
              <a:rPr lang="es-AR" dirty="0" smtClean="0"/>
              <a:t>Sentimiento y verdad</a:t>
            </a:r>
          </a:p>
          <a:p>
            <a:r>
              <a:rPr lang="es-AR" dirty="0" smtClean="0"/>
              <a:t>Emociones sin sentirlas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AR" b="1" dirty="0" smtClean="0"/>
              <a:t>Talma:</a:t>
            </a:r>
            <a:r>
              <a:rPr lang="es-AR" dirty="0" smtClean="0"/>
              <a:t> actor francés. Renovó el vestuario. Precisión histórica. Revolucionario en el arte y la política. Después de la Revolución reabrió un teatro.</a:t>
            </a:r>
          </a:p>
          <a:p>
            <a:pPr algn="just"/>
            <a:r>
              <a:rPr lang="es-AR" dirty="0" smtClean="0"/>
              <a:t>Director de la Comedia Francesa</a:t>
            </a:r>
          </a:p>
          <a:p>
            <a:pPr algn="just"/>
            <a:r>
              <a:rPr lang="es-AR" dirty="0" smtClean="0"/>
              <a:t>Deshizo el monopolio de 2 salas teatrales.</a:t>
            </a:r>
          </a:p>
          <a:p>
            <a:pPr algn="just"/>
            <a:r>
              <a:rPr lang="es-AR" dirty="0" smtClean="0"/>
              <a:t>París llegó a tener 40 salas</a:t>
            </a:r>
          </a:p>
          <a:p>
            <a:pPr algn="just"/>
            <a:r>
              <a:rPr lang="es-AR" dirty="0" smtClean="0"/>
              <a:t>Ausencia de autores</a:t>
            </a:r>
          </a:p>
          <a:p>
            <a:pPr algn="just"/>
            <a:r>
              <a:rPr lang="es-AR" dirty="0" smtClean="0"/>
              <a:t>Melodramas, comedias sentimentales, farsas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comedia en el 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Se inspiraron en Moliere</a:t>
            </a:r>
          </a:p>
          <a:p>
            <a:r>
              <a:rPr lang="es-AR" dirty="0" err="1" smtClean="0"/>
              <a:t>Mariveaux</a:t>
            </a:r>
            <a:r>
              <a:rPr lang="es-AR" dirty="0" smtClean="0"/>
              <a:t>, </a:t>
            </a:r>
            <a:r>
              <a:rPr lang="es-AR" dirty="0" err="1" smtClean="0"/>
              <a:t>Goldoni</a:t>
            </a:r>
            <a:r>
              <a:rPr lang="es-AR" dirty="0" smtClean="0"/>
              <a:t>, </a:t>
            </a:r>
            <a:r>
              <a:rPr lang="es-AR" dirty="0" err="1" smtClean="0"/>
              <a:t>Beaumarchais</a:t>
            </a:r>
            <a:r>
              <a:rPr lang="es-AR" smtClean="0"/>
              <a:t>.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Siglo XVIII en Francia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Dos generaciones de filósofos:</a:t>
            </a:r>
          </a:p>
          <a:p>
            <a:endParaRPr lang="es-AR" dirty="0"/>
          </a:p>
          <a:p>
            <a:r>
              <a:rPr lang="es-AR" dirty="0" smtClean="0"/>
              <a:t>Voltaire y </a:t>
            </a:r>
            <a:r>
              <a:rPr lang="es-AR" dirty="0" err="1" smtClean="0"/>
              <a:t>Montesquieu</a:t>
            </a:r>
            <a:r>
              <a:rPr lang="es-AR" dirty="0" smtClean="0"/>
              <a:t>. Reformistas</a:t>
            </a:r>
          </a:p>
          <a:p>
            <a:endParaRPr lang="es-AR" dirty="0"/>
          </a:p>
          <a:p>
            <a:r>
              <a:rPr lang="es-AR" dirty="0" err="1" smtClean="0"/>
              <a:t>Diderot</a:t>
            </a:r>
            <a:r>
              <a:rPr lang="es-AR" dirty="0" smtClean="0"/>
              <a:t> y Rousseau. Revolucionarios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Filósofos franceses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/>
              <a:t>Voltaire.</a:t>
            </a:r>
            <a:r>
              <a:rPr lang="es-AR" dirty="0" smtClean="0"/>
              <a:t> Contra la intolerancia. Religión natural. </a:t>
            </a:r>
            <a:r>
              <a:rPr lang="es-AR" i="1" dirty="0" smtClean="0"/>
              <a:t>Cartas filosóficas</a:t>
            </a:r>
          </a:p>
          <a:p>
            <a:pPr algn="just"/>
            <a:r>
              <a:rPr lang="es-AR" dirty="0" smtClean="0"/>
              <a:t>Defensor de la libertad de pensamiento, tolerancia religiosa, criticó las supersticiones, atacó los privilegios del clero y los nobles</a:t>
            </a:r>
          </a:p>
          <a:p>
            <a:pPr algn="just"/>
            <a:r>
              <a:rPr lang="es-AR" dirty="0" smtClean="0"/>
              <a:t>Tragedias</a:t>
            </a:r>
          </a:p>
          <a:p>
            <a:pPr algn="just"/>
            <a:r>
              <a:rPr lang="es-AR" dirty="0" smtClean="0"/>
              <a:t>Dramaturgo, crítico teatral, preparó actores. Elogió las unidades clásicas. Sacó el público del escenario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b="1" dirty="0" err="1" smtClean="0"/>
              <a:t>Montesquieu</a:t>
            </a:r>
            <a:r>
              <a:rPr lang="es-AR" b="1" dirty="0" smtClean="0"/>
              <a:t>.</a:t>
            </a:r>
            <a:r>
              <a:rPr lang="es-AR" dirty="0" smtClean="0"/>
              <a:t> Separación de los poderes. </a:t>
            </a:r>
            <a:r>
              <a:rPr lang="es-AR" i="1" dirty="0" smtClean="0"/>
              <a:t>Cartas persas. El espíritu de las </a:t>
            </a:r>
            <a:r>
              <a:rPr lang="es-AR" i="1" dirty="0" smtClean="0"/>
              <a:t>leyes</a:t>
            </a:r>
            <a:endParaRPr lang="es-AR" dirty="0" smtClean="0"/>
          </a:p>
          <a:p>
            <a:pPr algn="just"/>
            <a:r>
              <a:rPr lang="es-AR" dirty="0" smtClean="0"/>
              <a:t>Monárquicos y aristocráticos</a:t>
            </a:r>
            <a:endParaRPr lang="es-ES" dirty="0" smtClean="0"/>
          </a:p>
          <a:p>
            <a:r>
              <a:rPr lang="es-AR" dirty="0" smtClean="0"/>
              <a:t>Los 3 poderes del Estado: que ninguno concentrara el poder y cada uno ejerciera un control sobre los demás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Filósofos franceses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 err="1" smtClean="0"/>
              <a:t>Diderot</a:t>
            </a:r>
            <a:r>
              <a:rPr lang="es-AR" b="1" dirty="0" smtClean="0"/>
              <a:t>. </a:t>
            </a:r>
            <a:r>
              <a:rPr lang="es-AR" dirty="0" smtClean="0"/>
              <a:t>(1713/1781)</a:t>
            </a:r>
          </a:p>
          <a:p>
            <a:r>
              <a:rPr lang="es-AR" dirty="0" smtClean="0"/>
              <a:t>Autodidacta</a:t>
            </a:r>
          </a:p>
          <a:p>
            <a:r>
              <a:rPr lang="es-AR" dirty="0" smtClean="0"/>
              <a:t>Las más variadas ramas del saber: matemáticas, medicina, fisiología, literatura</a:t>
            </a:r>
          </a:p>
          <a:p>
            <a:r>
              <a:rPr lang="es-AR" i="1" dirty="0" smtClean="0"/>
              <a:t>Enciclopedia</a:t>
            </a:r>
            <a:r>
              <a:rPr lang="es-AR" dirty="0" smtClean="0"/>
              <a:t>. Las instituciones traban al hombre la felicidad, que se alcanza en contacto con la naturaleza</a:t>
            </a:r>
          </a:p>
          <a:p>
            <a:r>
              <a:rPr lang="es-AR" dirty="0" smtClean="0"/>
              <a:t>Miembro de la Academia Francesa</a:t>
            </a:r>
          </a:p>
          <a:p>
            <a:r>
              <a:rPr lang="es-AR" dirty="0" smtClean="0"/>
              <a:t>Jefe del pensamiento revolucionario burgués del siglo XVIII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Filósofos franceses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dirty="0" smtClean="0"/>
              <a:t>La naturaleza nos enseña lo verdadero, lo bello y lo bueno</a:t>
            </a:r>
          </a:p>
          <a:p>
            <a:pPr algn="just"/>
            <a:r>
              <a:rPr lang="es-AR" dirty="0" smtClean="0"/>
              <a:t>El arte llega a ser tan verdadero como la naturaleza y la naturaleza tan bella como el arte</a:t>
            </a:r>
          </a:p>
          <a:p>
            <a:pPr algn="just"/>
            <a:r>
              <a:rPr lang="es-AR" dirty="0" smtClean="0"/>
              <a:t>Principio de mímesis</a:t>
            </a:r>
          </a:p>
          <a:p>
            <a:pPr algn="just"/>
            <a:r>
              <a:rPr lang="es-AR" dirty="0" smtClean="0"/>
              <a:t>Presentar la virtud como modelo a los espectadores</a:t>
            </a:r>
          </a:p>
          <a:p>
            <a:pPr algn="just"/>
            <a:r>
              <a:rPr lang="es-AR" dirty="0" smtClean="0"/>
              <a:t>Poder político del arte dramático. </a:t>
            </a:r>
          </a:p>
          <a:p>
            <a:pPr algn="just"/>
            <a:r>
              <a:rPr lang="es-AR" dirty="0" smtClean="0"/>
              <a:t>El teatro puede transformar no sólo al hombre en particular sino a todo un pueblo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Filósofos franceses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Rousseau.</a:t>
            </a:r>
          </a:p>
          <a:p>
            <a:r>
              <a:rPr lang="es-AR" dirty="0" smtClean="0"/>
              <a:t>La sociedad corrompe al hombre</a:t>
            </a:r>
          </a:p>
          <a:p>
            <a:r>
              <a:rPr lang="es-AR" dirty="0" smtClean="0"/>
              <a:t>Bases del pensamiento democrático moderno</a:t>
            </a:r>
          </a:p>
          <a:p>
            <a:r>
              <a:rPr lang="es-AR" i="1" dirty="0" smtClean="0"/>
              <a:t>El contrato social</a:t>
            </a:r>
          </a:p>
          <a:p>
            <a:r>
              <a:rPr lang="es-AR" dirty="0" smtClean="0"/>
              <a:t>No le gustaba el teatro</a:t>
            </a:r>
          </a:p>
          <a:p>
            <a:r>
              <a:rPr lang="es-AR" dirty="0" smtClean="0"/>
              <a:t>No creía en el valor moral de los espectáculos</a:t>
            </a:r>
          </a:p>
          <a:p>
            <a:r>
              <a:rPr lang="es-AR" dirty="0" smtClean="0"/>
              <a:t>Aborrecía al actor con su arte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1681</Words>
  <Application>Microsoft Office PowerPoint</Application>
  <PresentationFormat>Presentación en pantalla (4:3)</PresentationFormat>
  <Paragraphs>225</Paragraphs>
  <Slides>38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1" baseType="lpstr">
      <vt:lpstr>Arial</vt:lpstr>
      <vt:lpstr>Calibri</vt:lpstr>
      <vt:lpstr>Tema de Office</vt:lpstr>
      <vt:lpstr>Neoclasicismo</vt:lpstr>
      <vt:lpstr>Siglo XVIII</vt:lpstr>
      <vt:lpstr>Neoclasicismo</vt:lpstr>
      <vt:lpstr>Siglo XVIII en Francia</vt:lpstr>
      <vt:lpstr>Filósofos franceses</vt:lpstr>
      <vt:lpstr>Presentación de PowerPoint</vt:lpstr>
      <vt:lpstr>Filósofos franceses</vt:lpstr>
      <vt:lpstr>Filósofos franceses</vt:lpstr>
      <vt:lpstr>Filósofos franceses</vt:lpstr>
      <vt:lpstr>Economía</vt:lpstr>
      <vt:lpstr>Contexto Político</vt:lpstr>
      <vt:lpstr>Contexto social</vt:lpstr>
      <vt:lpstr>Contexto ideológico</vt:lpstr>
      <vt:lpstr>La ilustración</vt:lpstr>
      <vt:lpstr>La ilustración</vt:lpstr>
      <vt:lpstr>Contexto político</vt:lpstr>
      <vt:lpstr>Contexto cultural</vt:lpstr>
      <vt:lpstr>enciclopedia</vt:lpstr>
      <vt:lpstr>Presentación de PowerPoint</vt:lpstr>
      <vt:lpstr>El arte burgués</vt:lpstr>
      <vt:lpstr>Teatro en siglo XVIII</vt:lpstr>
      <vt:lpstr>El drama burgués</vt:lpstr>
      <vt:lpstr>El drama burgués</vt:lpstr>
      <vt:lpstr>Teatro siglo XVIII</vt:lpstr>
      <vt:lpstr>El drama burgués</vt:lpstr>
      <vt:lpstr>El drama burgués</vt:lpstr>
      <vt:lpstr>El drama burgués</vt:lpstr>
      <vt:lpstr>El drama burgués</vt:lpstr>
      <vt:lpstr>El drama burgués</vt:lpstr>
      <vt:lpstr>Teatro siglo XVIII</vt:lpstr>
      <vt:lpstr>La paradoja del comediante</vt:lpstr>
      <vt:lpstr>La paradoja del comediante</vt:lpstr>
      <vt:lpstr>La paradoja del comediante</vt:lpstr>
      <vt:lpstr>La paradoja del comediante</vt:lpstr>
      <vt:lpstr>La paradoja del comediante</vt:lpstr>
      <vt:lpstr>Teatro siglo XVIII</vt:lpstr>
      <vt:lpstr>Teatro siglo XVIII</vt:lpstr>
      <vt:lpstr>La comedia en el siglo XVIII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Neoclasicismo</dc:title>
  <dc:creator>Valued Acer Customer</dc:creator>
  <cp:lastModifiedBy>Gabriela</cp:lastModifiedBy>
  <cp:revision>31</cp:revision>
  <dcterms:created xsi:type="dcterms:W3CDTF">2010-08-22T18:40:02Z</dcterms:created>
  <dcterms:modified xsi:type="dcterms:W3CDTF">2020-08-25T14:05:23Z</dcterms:modified>
</cp:coreProperties>
</file>