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829B6B7-A7FD-4029-9B7A-FFFA7EF94C16}" type="datetimeFigureOut">
              <a:rPr lang="es-ES" smtClean="0"/>
              <a:t>26/09/2020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639ED43-9891-4B58-AE36-5347444D500F}" type="slidenum">
              <a:rPr lang="es-ES" smtClean="0"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Victor Hugo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AR" dirty="0" smtClean="0"/>
              <a:t>1802/1885</a:t>
            </a:r>
          </a:p>
          <a:p>
            <a:endParaRPr lang="es-AR" dirty="0"/>
          </a:p>
          <a:p>
            <a:endParaRPr lang="es-AR" dirty="0" smtClean="0"/>
          </a:p>
          <a:p>
            <a:endParaRPr lang="es-ES" dirty="0"/>
          </a:p>
        </p:txBody>
      </p:sp>
      <p:pic>
        <p:nvPicPr>
          <p:cNvPr id="7" name="6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21" b="9621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Producción literaria</a:t>
            </a:r>
            <a:endParaRPr lang="es-E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Lírica, novela y drama</a:t>
            </a:r>
          </a:p>
          <a:p>
            <a:r>
              <a:rPr lang="es-AR" dirty="0" smtClean="0"/>
              <a:t>1827 – </a:t>
            </a:r>
            <a:r>
              <a:rPr lang="es-AR" i="1" dirty="0" smtClean="0"/>
              <a:t>Prefacio de Cromwell</a:t>
            </a:r>
          </a:p>
          <a:p>
            <a:r>
              <a:rPr lang="es-AR" dirty="0" smtClean="0"/>
              <a:t>1830 – </a:t>
            </a:r>
            <a:r>
              <a:rPr lang="es-AR" i="1" dirty="0"/>
              <a:t>Hernani</a:t>
            </a:r>
            <a:r>
              <a:rPr lang="es-AR" dirty="0" smtClean="0"/>
              <a:t>. Triunfo definitivo del Romanticismo</a:t>
            </a:r>
          </a:p>
          <a:p>
            <a:r>
              <a:rPr lang="es-AR" dirty="0" smtClean="0"/>
              <a:t>Novela: </a:t>
            </a:r>
            <a:r>
              <a:rPr lang="es-AR" i="1" dirty="0" smtClean="0"/>
              <a:t>Los miserables</a:t>
            </a:r>
            <a:r>
              <a:rPr lang="es-AR" dirty="0" smtClean="0"/>
              <a:t>. </a:t>
            </a:r>
            <a:r>
              <a:rPr lang="es-AR" i="1" dirty="0"/>
              <a:t>El jorobado de Notre Dame</a:t>
            </a:r>
          </a:p>
          <a:p>
            <a:r>
              <a:rPr lang="es-AR" i="1" dirty="0"/>
              <a:t>La batalla de Hernani</a:t>
            </a:r>
            <a:endParaRPr lang="es-ES" i="1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0" y="2039144"/>
            <a:ext cx="2857500" cy="3648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4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Víctor </a:t>
            </a:r>
            <a:r>
              <a:rPr lang="es-ES_tradnl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Hugo</a:t>
            </a:r>
            <a:endParaRPr lang="es-E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AR" dirty="0" smtClean="0"/>
              <a:t>Jefe indiscutible del romanticismo</a:t>
            </a:r>
          </a:p>
          <a:p>
            <a:r>
              <a:rPr lang="es-AR" dirty="0" smtClean="0"/>
              <a:t>Predilección por el drama histórico</a:t>
            </a:r>
          </a:p>
          <a:p>
            <a:r>
              <a:rPr lang="es-AR" dirty="0" smtClean="0"/>
              <a:t>Contrastes, antítesis</a:t>
            </a:r>
            <a:endParaRPr lang="es-ES" dirty="0"/>
          </a:p>
        </p:txBody>
      </p:sp>
      <p:pic>
        <p:nvPicPr>
          <p:cNvPr id="9" name="8 Marcador de contenido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40768"/>
            <a:ext cx="3024335" cy="43924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Prefacio de Cromwell</a:t>
            </a:r>
            <a:endParaRPr lang="es-E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dirty="0" smtClean="0"/>
              <a:t>Oposición al clasicismo y sus reglas</a:t>
            </a:r>
          </a:p>
          <a:p>
            <a:r>
              <a:rPr lang="es-AR" dirty="0" smtClean="0"/>
              <a:t>Shakespeare</a:t>
            </a:r>
          </a:p>
          <a:p>
            <a:r>
              <a:rPr lang="es-AR" dirty="0" smtClean="0"/>
              <a:t>Tres grandes periodos de la literatura</a:t>
            </a:r>
            <a:br>
              <a:rPr lang="es-AR" dirty="0" smtClean="0"/>
            </a:br>
            <a:r>
              <a:rPr lang="es-AR" dirty="0" smtClean="0"/>
              <a:t>- Prehistoria: lírica</a:t>
            </a:r>
          </a:p>
          <a:p>
            <a:r>
              <a:rPr lang="es-AR" dirty="0" smtClean="0"/>
              <a:t>- Antigüedad: épica</a:t>
            </a:r>
          </a:p>
          <a:p>
            <a:r>
              <a:rPr lang="es-AR" dirty="0"/>
              <a:t> </a:t>
            </a:r>
            <a:r>
              <a:rPr lang="es-AR" dirty="0" smtClean="0"/>
              <a:t>- Actualidad: drama</a:t>
            </a:r>
          </a:p>
          <a:p>
            <a:r>
              <a:rPr lang="es-AR" dirty="0" smtClean="0"/>
              <a:t>Libertad. Naturaleza. Individualismo</a:t>
            </a:r>
          </a:p>
          <a:p>
            <a:r>
              <a:rPr lang="es-AR" dirty="0" smtClean="0"/>
              <a:t>Lo sublime y lo grotesco, la tragedia y la comedia</a:t>
            </a:r>
            <a:endParaRPr lang="es-ES" dirty="0"/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1426" y="1600200"/>
            <a:ext cx="351214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Hernani (1830)</a:t>
            </a:r>
            <a:endParaRPr lang="es-E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smtClean="0"/>
              <a:t>Título</a:t>
            </a:r>
          </a:p>
          <a:p>
            <a:r>
              <a:rPr lang="es-AR" dirty="0" smtClean="0"/>
              <a:t>Personajes:</a:t>
            </a:r>
          </a:p>
          <a:p>
            <a:r>
              <a:rPr lang="es-AR" dirty="0" smtClean="0"/>
              <a:t>Ruy Gómez: honor castellano</a:t>
            </a:r>
          </a:p>
          <a:p>
            <a:r>
              <a:rPr lang="es-AR" dirty="0" smtClean="0"/>
              <a:t>Rey Carlos: poder tiránico</a:t>
            </a:r>
          </a:p>
          <a:p>
            <a:r>
              <a:rPr lang="es-AR" dirty="0" smtClean="0"/>
              <a:t>Escaramuzas, duelos, juramentos, maldiciones, casamiento y suicidios</a:t>
            </a:r>
          </a:p>
          <a:p>
            <a:r>
              <a:rPr lang="es-AR" dirty="0" smtClean="0"/>
              <a:t>Introduce el tema español</a:t>
            </a: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528392" cy="4680519"/>
          </a:xfr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ja">
    <a:dk1>
      <a:sysClr val="windowText" lastClr="000000"/>
    </a:dk1>
    <a:lt1>
      <a:sysClr val="window" lastClr="FFFFFF"/>
    </a:lt1>
    <a:dk2>
      <a:srgbClr val="1D3641"/>
    </a:dk2>
    <a:lt2>
      <a:srgbClr val="DFE6D0"/>
    </a:lt2>
    <a:accent1>
      <a:srgbClr val="759AA5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99</Words>
  <Application>Microsoft Office PowerPoint</Application>
  <PresentationFormat>Presentación en pantalla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Tw Cen MT</vt:lpstr>
      <vt:lpstr>Paja</vt:lpstr>
      <vt:lpstr>Victor Hugo</vt:lpstr>
      <vt:lpstr>Producción literaria</vt:lpstr>
      <vt:lpstr>Víctor Hugo</vt:lpstr>
      <vt:lpstr>Prefacio de Cromwell</vt:lpstr>
      <vt:lpstr>Hernani (1830)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Victor Hugo</dc:title>
  <dc:creator>Valued Acer Customer</dc:creator>
  <cp:lastModifiedBy>Gabriela</cp:lastModifiedBy>
  <cp:revision>7</cp:revision>
  <dcterms:created xsi:type="dcterms:W3CDTF">2010-09-24T23:33:00Z</dcterms:created>
  <dcterms:modified xsi:type="dcterms:W3CDTF">2020-09-26T18:48:15Z</dcterms:modified>
</cp:coreProperties>
</file>