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80" r:id="rId4"/>
    <p:sldId id="281" r:id="rId5"/>
    <p:sldId id="282" r:id="rId6"/>
    <p:sldId id="275" r:id="rId7"/>
    <p:sldId id="274" r:id="rId8"/>
    <p:sldId id="257" r:id="rId9"/>
    <p:sldId id="258" r:id="rId10"/>
    <p:sldId id="272" r:id="rId11"/>
    <p:sldId id="259" r:id="rId12"/>
    <p:sldId id="260" r:id="rId13"/>
    <p:sldId id="273" r:id="rId14"/>
    <p:sldId id="276" r:id="rId15"/>
    <p:sldId id="261" r:id="rId16"/>
    <p:sldId id="267" r:id="rId17"/>
    <p:sldId id="262" r:id="rId18"/>
    <p:sldId id="263" r:id="rId19"/>
    <p:sldId id="264" r:id="rId20"/>
    <p:sldId id="265" r:id="rId21"/>
    <p:sldId id="266" r:id="rId22"/>
    <p:sldId id="277" r:id="rId23"/>
    <p:sldId id="268" r:id="rId24"/>
    <p:sldId id="269" r:id="rId25"/>
    <p:sldId id="270" r:id="rId26"/>
    <p:sldId id="27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83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50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6256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8863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5586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98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7658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40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29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4431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316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24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456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390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33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1810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76CF7-98BA-4D11-9AA4-7D2258782375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AF483BD-108B-41BE-8127-FB8B376C0D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18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30595" y="2132856"/>
            <a:ext cx="6393733" cy="1917980"/>
          </a:xfrm>
        </p:spPr>
        <p:txBody>
          <a:bodyPr/>
          <a:lstStyle/>
          <a:p>
            <a:r>
              <a:rPr lang="es-AR" dirty="0"/>
              <a:t>Neoclasicismo en América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1753 a 1850</a:t>
            </a:r>
            <a:endParaRPr lang="es-ES" dirty="0"/>
          </a:p>
        </p:txBody>
      </p:sp>
      <p:pic>
        <p:nvPicPr>
          <p:cNvPr id="1026" name="Picture 2" descr="Resultado de imagen para angel de la independenc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8766"/>
            <a:ext cx="1750806" cy="550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Contexto sociocultural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Sistema colonial de España se derrumba</a:t>
            </a:r>
          </a:p>
          <a:p>
            <a:r>
              <a:rPr lang="es-AR" dirty="0"/>
              <a:t>Proceso de independencia política de todos los países latinoamericanos</a:t>
            </a:r>
          </a:p>
          <a:p>
            <a:r>
              <a:rPr lang="es-AR" dirty="0"/>
              <a:t>Las leyes privilegiaban a una minoría blanca</a:t>
            </a:r>
          </a:p>
          <a:p>
            <a:r>
              <a:rPr lang="es-AR" dirty="0"/>
              <a:t>Levantamientos: anular los privilegios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Contexto sociocultural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Tertulias y cafés</a:t>
            </a:r>
          </a:p>
          <a:p>
            <a:r>
              <a:rPr lang="es-AR" dirty="0"/>
              <a:t>Bibliotecas y academias</a:t>
            </a:r>
          </a:p>
          <a:p>
            <a:r>
              <a:rPr lang="es-AR" dirty="0"/>
              <a:t>1800- tertulias, concursos, reuniones</a:t>
            </a:r>
          </a:p>
          <a:p>
            <a:r>
              <a:rPr lang="es-AR" dirty="0"/>
              <a:t>Libros e ideas</a:t>
            </a:r>
          </a:p>
          <a:p>
            <a:r>
              <a:rPr lang="es-AR" dirty="0"/>
              <a:t>Filósofos franceses</a:t>
            </a:r>
          </a:p>
          <a:p>
            <a:r>
              <a:rPr lang="es-AR" dirty="0"/>
              <a:t>Independencia de EEUU y Revolución Francesa</a:t>
            </a:r>
          </a:p>
          <a:p>
            <a:r>
              <a:rPr lang="es-AR" dirty="0"/>
              <a:t>Afirmación de una conciencia americana</a:t>
            </a:r>
          </a:p>
          <a:p>
            <a:r>
              <a:rPr lang="es-AR" dirty="0"/>
              <a:t>Se resquebraja el mundo colonial</a:t>
            </a:r>
          </a:p>
          <a:p>
            <a:r>
              <a:rPr lang="es-AR" dirty="0"/>
              <a:t>La Inquisición pierde rigor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Contexto sociocultural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/>
              <a:t>Insurrecciones aisladas en toda América</a:t>
            </a:r>
          </a:p>
          <a:p>
            <a:pPr algn="just"/>
            <a:r>
              <a:rPr lang="es-AR" dirty="0"/>
              <a:t>Rebeliones indígenas en Perú</a:t>
            </a:r>
          </a:p>
          <a:p>
            <a:pPr algn="just"/>
            <a:r>
              <a:rPr lang="es-AR" dirty="0"/>
              <a:t>Levantamientos en Venezuela, Río de la Plata y México</a:t>
            </a:r>
          </a:p>
          <a:p>
            <a:pPr algn="just"/>
            <a:r>
              <a:rPr lang="es-AR" dirty="0"/>
              <a:t>1810/1825 – Independencia de las colonias</a:t>
            </a:r>
          </a:p>
          <a:p>
            <a:pPr algn="just"/>
            <a:r>
              <a:rPr lang="es-AR" dirty="0"/>
              <a:t>Inquietudes y malestares que conducirán a la independencia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Neoclasicismo en América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Adaptación: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Revalorización racial del hombre americano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Intención política de las letras (Himno Nacional)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Intención social de los autores criollos (literatura gauchesca)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/>
              <a:t>Poesía al servicio de </a:t>
            </a:r>
            <a:r>
              <a:rPr lang="es-AR"/>
              <a:t>la independencia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Neoclasicismo en América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Se resquebraja el mundo colonial</a:t>
            </a:r>
          </a:p>
          <a:p>
            <a:r>
              <a:rPr lang="es-AR" dirty="0"/>
              <a:t>Multiplicación de periódicos</a:t>
            </a:r>
          </a:p>
          <a:p>
            <a:r>
              <a:rPr lang="es-AR" dirty="0"/>
              <a:t>Teatro: construcción de coliseos </a:t>
            </a:r>
          </a:p>
          <a:p>
            <a:r>
              <a:rPr lang="es-AR" dirty="0"/>
              <a:t>México y Lima: casas de comedias</a:t>
            </a:r>
          </a:p>
          <a:p>
            <a:r>
              <a:rPr lang="es-AR" dirty="0"/>
              <a:t>Representaciones como parte de festejos cortesanos o religiosos</a:t>
            </a:r>
          </a:p>
          <a:p>
            <a:r>
              <a:rPr lang="es-AR" dirty="0"/>
              <a:t>Comedias y entremeses</a:t>
            </a:r>
          </a:p>
          <a:p>
            <a:r>
              <a:rPr lang="es-AR" dirty="0"/>
              <a:t>Tablados y plazas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poesía dramática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dirty="0"/>
              <a:t>Loas en fiestas </a:t>
            </a:r>
            <a:r>
              <a:rPr lang="es-AR" dirty="0" err="1"/>
              <a:t>celebratorias</a:t>
            </a:r>
            <a:endParaRPr lang="es-AR" dirty="0"/>
          </a:p>
          <a:p>
            <a:pPr algn="just"/>
            <a:r>
              <a:rPr lang="es-AR" dirty="0"/>
              <a:t>1783 – Inauguración La Ranchería, Bs. As. Se incendia en 1792</a:t>
            </a:r>
          </a:p>
          <a:p>
            <a:pPr algn="just"/>
            <a:r>
              <a:rPr lang="es-AR" dirty="0"/>
              <a:t>1787- </a:t>
            </a:r>
            <a:r>
              <a:rPr lang="es-AR" i="1" dirty="0"/>
              <a:t>El amor de la estanciera. </a:t>
            </a:r>
            <a:r>
              <a:rPr lang="es-AR" dirty="0"/>
              <a:t>Anónimo. Cuadro costumbrista. Ambiente pampeano. Comienza el teatro gauchesco. Pugna entre un mercachifle portugués y un joven gaucho por el amor de la estanciera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Teatro en el Río de la Plata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dirty="0"/>
              <a:t>1789 – </a:t>
            </a:r>
            <a:r>
              <a:rPr lang="es-AR" i="1" dirty="0" err="1"/>
              <a:t>Siripo</a:t>
            </a:r>
            <a:r>
              <a:rPr lang="es-AR" i="1" dirty="0"/>
              <a:t> </a:t>
            </a:r>
            <a:r>
              <a:rPr lang="es-AR" dirty="0"/>
              <a:t>de Manuel José de Lavardén se estrena en La Ranchería. Tragedia en 5 actos. El amor del cacique </a:t>
            </a:r>
            <a:r>
              <a:rPr lang="es-AR" dirty="0" err="1"/>
              <a:t>Siripo</a:t>
            </a:r>
            <a:r>
              <a:rPr lang="es-AR" dirty="0"/>
              <a:t> por la bella cautiva Lucía. Conflicto indio-colonizador</a:t>
            </a:r>
          </a:p>
          <a:p>
            <a:pPr algn="just"/>
            <a:r>
              <a:rPr lang="es-AR" dirty="0"/>
              <a:t>1792 a 1804 – Bs. As sin teatro</a:t>
            </a:r>
          </a:p>
          <a:p>
            <a:pPr algn="just"/>
            <a:r>
              <a:rPr lang="es-AR" dirty="0"/>
              <a:t>1803 – Primer proyecto del Teatro Colón</a:t>
            </a:r>
          </a:p>
          <a:p>
            <a:pPr algn="just"/>
            <a:r>
              <a:rPr lang="es-AR" dirty="0"/>
              <a:t>1804 – Inauguración del Coliseo chico. En 1806, durante una representación de </a:t>
            </a:r>
            <a:r>
              <a:rPr lang="es-AR" i="1" dirty="0"/>
              <a:t>El sí de las niñas </a:t>
            </a:r>
            <a:r>
              <a:rPr lang="es-AR" dirty="0"/>
              <a:t>se interrumpió por invasión inglesa. Se reabre pasada la revolución de 1810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teatro en el Río de la Plata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1814 . Repertorio de exaltación patriótica, propaganda de ideas revolucionarias.</a:t>
            </a:r>
          </a:p>
          <a:p>
            <a:r>
              <a:rPr lang="es-AR" dirty="0"/>
              <a:t>Canto a la América liberada</a:t>
            </a:r>
          </a:p>
          <a:p>
            <a:r>
              <a:rPr lang="es-AR" dirty="0"/>
              <a:t>Ataque a España</a:t>
            </a:r>
          </a:p>
          <a:p>
            <a:r>
              <a:rPr lang="es-AR" dirty="0"/>
              <a:t>Nostalgia y defensa del antiguo indígena precolombino</a:t>
            </a:r>
          </a:p>
          <a:p>
            <a:r>
              <a:rPr lang="es-AR" dirty="0"/>
              <a:t>Obras: </a:t>
            </a:r>
            <a:r>
              <a:rPr lang="es-AR" i="1" dirty="0" err="1"/>
              <a:t>Tupac</a:t>
            </a:r>
            <a:r>
              <a:rPr lang="es-AR" i="1" dirty="0"/>
              <a:t> Amaru</a:t>
            </a:r>
            <a:r>
              <a:rPr lang="es-AR" dirty="0"/>
              <a:t> de Luis Ambrosio Morante</a:t>
            </a: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teatro en el Río de la Plata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1817 – El teatro languidecía</a:t>
            </a:r>
          </a:p>
          <a:p>
            <a:r>
              <a:rPr lang="es-AR" dirty="0"/>
              <a:t>Creación de la Sociedad del Buen Gusto del Teatro</a:t>
            </a:r>
          </a:p>
          <a:p>
            <a:r>
              <a:rPr lang="es-AR" dirty="0"/>
              <a:t>1820- Tragedias de Juan Cruz Varela. </a:t>
            </a:r>
            <a:r>
              <a:rPr lang="es-AR" i="1" dirty="0" err="1"/>
              <a:t>Dido</a:t>
            </a:r>
            <a:r>
              <a:rPr lang="es-AR" i="1" dirty="0"/>
              <a:t>. </a:t>
            </a:r>
            <a:r>
              <a:rPr lang="es-AR" i="1" dirty="0" err="1"/>
              <a:t>Argia</a:t>
            </a: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Teatro en América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Medio de transmisión de ideas independentistas</a:t>
            </a:r>
          </a:p>
          <a:p>
            <a:r>
              <a:rPr lang="es-AR" dirty="0"/>
              <a:t>Larga supervivencia del barroco</a:t>
            </a:r>
          </a:p>
          <a:p>
            <a:r>
              <a:rPr lang="es-AR" dirty="0"/>
              <a:t>Hasta principios siglo XIX: se representa Calderón y autores del siglo de oro</a:t>
            </a:r>
          </a:p>
          <a:p>
            <a:r>
              <a:rPr lang="es-AR" dirty="0"/>
              <a:t>Virreinato de Nueva España, Perú y Río de la Plata</a:t>
            </a:r>
          </a:p>
          <a:p>
            <a:r>
              <a:rPr lang="es-AR" dirty="0"/>
              <a:t>Se prohíben </a:t>
            </a:r>
            <a:r>
              <a:rPr lang="es-AR" dirty="0" err="1"/>
              <a:t>autosacramentales</a:t>
            </a:r>
            <a:r>
              <a:rPr lang="es-AR" dirty="0"/>
              <a:t> y vidas de santos</a:t>
            </a:r>
          </a:p>
          <a:p>
            <a:r>
              <a:rPr lang="es-AR" dirty="0"/>
              <a:t>El virrey protege bailarines y actores (Auto de fe)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Marco histórico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Siglo XIX: época de la Independencia. Proceso de independencia política de todos los países latinoamericanos</a:t>
            </a:r>
          </a:p>
          <a:p>
            <a:r>
              <a:rPr lang="es-AR" dirty="0"/>
              <a:t>Anular privilegios minoría blanca</a:t>
            </a:r>
          </a:p>
          <a:p>
            <a:r>
              <a:rPr lang="es-AR" dirty="0"/>
              <a:t>Levantamientos</a:t>
            </a:r>
          </a:p>
          <a:p>
            <a:r>
              <a:rPr lang="es-AR" dirty="0"/>
              <a:t>Igualdad entre españoles y americanos</a:t>
            </a:r>
          </a:p>
          <a:p>
            <a:r>
              <a:rPr lang="es-AR" dirty="0"/>
              <a:t>Libertad de agricultura, industria y comercio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Los coliseos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dirty="0"/>
              <a:t>Periódicos</a:t>
            </a:r>
          </a:p>
          <a:p>
            <a:pPr algn="just"/>
            <a:r>
              <a:rPr lang="es-AR" dirty="0"/>
              <a:t>Casas de comedia</a:t>
            </a:r>
          </a:p>
          <a:p>
            <a:pPr algn="just"/>
            <a:r>
              <a:rPr lang="es-AR" dirty="0"/>
              <a:t>Construcción de coliseos estales: México, Puebla, Cuba, Buenos Aires, Caracas, Montevideo, Bogotá, La Paz, Santiago de Chile</a:t>
            </a:r>
          </a:p>
          <a:p>
            <a:pPr algn="just"/>
            <a:r>
              <a:rPr lang="es-AR" dirty="0"/>
              <a:t>Teatro como difusor de ideas y costumbres. Se desentiende de lo religioso. Utilidad social y política.</a:t>
            </a:r>
          </a:p>
          <a:p>
            <a:pPr algn="just"/>
            <a:r>
              <a:rPr lang="es-AR" dirty="0"/>
              <a:t>Compite con el púlpito</a:t>
            </a: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teatro en América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Obras españolas</a:t>
            </a:r>
          </a:p>
          <a:p>
            <a:r>
              <a:rPr lang="es-AR" dirty="0"/>
              <a:t>Poco interés local</a:t>
            </a:r>
          </a:p>
          <a:p>
            <a:r>
              <a:rPr lang="es-AR" dirty="0"/>
              <a:t>Comedias del siglo de oro español</a:t>
            </a:r>
          </a:p>
          <a:p>
            <a:r>
              <a:rPr lang="es-AR" dirty="0"/>
              <a:t>Producción americana reducida y desigual</a:t>
            </a:r>
          </a:p>
          <a:p>
            <a:r>
              <a:rPr lang="es-AR" dirty="0"/>
              <a:t>1780-Se representa </a:t>
            </a:r>
            <a:r>
              <a:rPr lang="es-AR" i="1" dirty="0" err="1"/>
              <a:t>Ollantay</a:t>
            </a:r>
            <a:endParaRPr lang="es-AR" dirty="0"/>
          </a:p>
          <a:p>
            <a:r>
              <a:rPr lang="es-AR" dirty="0"/>
              <a:t>Resurgimiento de entremeses y sainetes</a:t>
            </a:r>
          </a:p>
          <a:p>
            <a:r>
              <a:rPr lang="es-AR" dirty="0"/>
              <a:t>Obras costumbristas</a:t>
            </a:r>
          </a:p>
          <a:p>
            <a:r>
              <a:rPr lang="es-AR" dirty="0"/>
              <a:t>Teatro como instrumento político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Teatro en América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A producción americana de esta época es reducida y desigual</a:t>
            </a:r>
          </a:p>
          <a:p>
            <a:r>
              <a:rPr lang="es-AR" dirty="0"/>
              <a:t>Algunas loas y obritas religiosas de poco mérito</a:t>
            </a:r>
          </a:p>
          <a:p>
            <a:r>
              <a:rPr lang="es-AR" dirty="0"/>
              <a:t>La mayoría de las obras en impresos y aun inéditas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México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Virreinato de Nueva España</a:t>
            </a:r>
          </a:p>
          <a:p>
            <a:r>
              <a:rPr lang="es-AR" dirty="0"/>
              <a:t>Zarzuelas y óperas</a:t>
            </a:r>
          </a:p>
          <a:p>
            <a:r>
              <a:rPr lang="es-AR" dirty="0"/>
              <a:t>1753 - Nuevo Coliseo. Se inaugura con obra de Calderón</a:t>
            </a:r>
          </a:p>
          <a:p>
            <a:r>
              <a:rPr lang="es-AR" dirty="0"/>
              <a:t>Mala iluminación, </a:t>
            </a:r>
            <a:r>
              <a:rPr lang="es-AR" dirty="0" err="1"/>
              <a:t>peinetones</a:t>
            </a:r>
            <a:r>
              <a:rPr lang="es-AR" dirty="0"/>
              <a:t>, desórdenes en la cazuela, gritos del apuntador</a:t>
            </a: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Perú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proclamación de la independencia se convierte en tema teatral</a:t>
            </a:r>
          </a:p>
          <a:p>
            <a:r>
              <a:rPr lang="es-AR" dirty="0"/>
              <a:t>El sargento Canuto. Intención crítica política y social</a:t>
            </a:r>
          </a:p>
          <a:p>
            <a:r>
              <a:rPr lang="es-AR" dirty="0"/>
              <a:t>Exaltación de lo popular y lo criollo</a:t>
            </a: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Manuel </a:t>
            </a:r>
            <a:r>
              <a:rPr lang="es-AR" dirty="0" err="1"/>
              <a:t>Ascencio</a:t>
            </a:r>
            <a:r>
              <a:rPr lang="es-AR" dirty="0"/>
              <a:t> Segura (1805/1871)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Carrera militar</a:t>
            </a:r>
          </a:p>
          <a:p>
            <a:r>
              <a:rPr lang="es-AR" dirty="0"/>
              <a:t>Ataca costumbres militares con humor</a:t>
            </a:r>
          </a:p>
          <a:p>
            <a:r>
              <a:rPr lang="es-AR" dirty="0"/>
              <a:t>Defiende el criollismo</a:t>
            </a:r>
          </a:p>
          <a:p>
            <a:r>
              <a:rPr lang="es-AR" dirty="0"/>
              <a:t>Obras: </a:t>
            </a:r>
            <a:r>
              <a:rPr lang="es-AR" i="1" dirty="0" err="1"/>
              <a:t>Ña</a:t>
            </a:r>
            <a:r>
              <a:rPr lang="es-AR" i="1" dirty="0"/>
              <a:t> Catita, El resignado, Criollos y afrancesados</a:t>
            </a:r>
          </a:p>
          <a:p>
            <a:r>
              <a:rPr lang="es-AR" dirty="0"/>
              <a:t>Fundador del teatro peruano</a:t>
            </a:r>
          </a:p>
          <a:p>
            <a:r>
              <a:rPr lang="es-AR" dirty="0"/>
              <a:t>Se extiende al período romántico</a:t>
            </a:r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sargento Canuto (1839)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Comedia costumbrista</a:t>
            </a:r>
          </a:p>
          <a:p>
            <a:r>
              <a:rPr lang="es-AR" dirty="0"/>
              <a:t>Sargento fanfarrón, cobarde ante el peligro</a:t>
            </a:r>
          </a:p>
          <a:p>
            <a:r>
              <a:rPr lang="es-AR" dirty="0"/>
              <a:t>Escrita en verso</a:t>
            </a:r>
          </a:p>
          <a:p>
            <a:r>
              <a:rPr lang="es-AR" dirty="0"/>
              <a:t>Crítica a la milicia</a:t>
            </a:r>
          </a:p>
          <a:p>
            <a:r>
              <a:rPr lang="es-AR" dirty="0"/>
              <a:t>Lenguaje popular, frases y dichos</a:t>
            </a:r>
          </a:p>
          <a:p>
            <a:r>
              <a:rPr lang="es-AR"/>
              <a:t>Respeta unidades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Marco histórico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Abolición de la esclavitud</a:t>
            </a:r>
          </a:p>
          <a:p>
            <a:r>
              <a:rPr lang="es-AR" dirty="0"/>
              <a:t>Abolición tributos indios y mestizos</a:t>
            </a:r>
            <a:endParaRPr lang="es-ES" dirty="0"/>
          </a:p>
        </p:txBody>
      </p:sp>
      <p:pic>
        <p:nvPicPr>
          <p:cNvPr id="2050" name="Picture 2" descr="Resultado de imagen para 9 de julio de 18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647" y="3573016"/>
            <a:ext cx="4329481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Arte y cultura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Expansión del neoclasicismo</a:t>
            </a:r>
          </a:p>
          <a:p>
            <a:r>
              <a:rPr lang="es-AR" dirty="0"/>
              <a:t>Revalorización del hombre americano</a:t>
            </a:r>
          </a:p>
          <a:p>
            <a:r>
              <a:rPr lang="es-AR" dirty="0"/>
              <a:t>Intención política: himno nacional</a:t>
            </a:r>
          </a:p>
          <a:p>
            <a:r>
              <a:rPr lang="es-AR" dirty="0"/>
              <a:t>Intención social de los autores criollos. Poesía al servicio de la independencia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teatro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Coliseos</a:t>
            </a:r>
          </a:p>
          <a:p>
            <a:r>
              <a:rPr lang="es-AR" dirty="0"/>
              <a:t>Sainetes españoles</a:t>
            </a:r>
          </a:p>
          <a:p>
            <a:r>
              <a:rPr lang="es-AR" dirty="0"/>
              <a:t> Teatro mestizo:    </a:t>
            </a:r>
            <a:r>
              <a:rPr lang="es-AR" dirty="0" err="1"/>
              <a:t>Ollantay</a:t>
            </a:r>
            <a:r>
              <a:rPr lang="es-AR" dirty="0"/>
              <a:t>: síntesis elementos españoles e  indígenas</a:t>
            </a:r>
          </a:p>
          <a:p>
            <a:r>
              <a:rPr lang="es-AR" dirty="0"/>
              <a:t>Sainetes gauchescos: Las bodas de </a:t>
            </a:r>
            <a:r>
              <a:rPr lang="es-AR" dirty="0" err="1"/>
              <a:t>Chivico</a:t>
            </a:r>
            <a:r>
              <a:rPr lang="es-AR" dirty="0"/>
              <a:t> y Pancha</a:t>
            </a:r>
          </a:p>
          <a:p>
            <a:r>
              <a:rPr lang="es-AR" dirty="0"/>
              <a:t>Comedias costumbristas: El sargento Canuto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1750 en adelante, se aumenta la cobranza de impuestos por exigencia de las guerras de España en Europa</a:t>
            </a:r>
          </a:p>
          <a:p>
            <a:r>
              <a:rPr lang="es-AR" dirty="0"/>
              <a:t>Resistencia y sublevaciones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Siglo XVIII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Colonias americanas. Las potencias europeas y sus imperios</a:t>
            </a:r>
          </a:p>
          <a:p>
            <a:r>
              <a:rPr lang="es-AR" dirty="0"/>
              <a:t>1767 – Expulsión de los jesuitas</a:t>
            </a:r>
            <a:endParaRPr lang="es-ES" dirty="0"/>
          </a:p>
          <a:p>
            <a:r>
              <a:rPr lang="es-AR" dirty="0"/>
              <a:t>1776 – Declaración independencia EEUU</a:t>
            </a:r>
          </a:p>
          <a:p>
            <a:r>
              <a:rPr lang="es-AR" dirty="0"/>
              <a:t>1776 – Creación del Virreinato del Río de la Plata</a:t>
            </a:r>
          </a:p>
          <a:p>
            <a:r>
              <a:rPr lang="es-AR" dirty="0"/>
              <a:t>1780 – Rebelión </a:t>
            </a:r>
            <a:r>
              <a:rPr lang="es-AR" dirty="0" err="1"/>
              <a:t>Tupac</a:t>
            </a:r>
            <a:r>
              <a:rPr lang="es-AR" dirty="0"/>
              <a:t> </a:t>
            </a:r>
            <a:r>
              <a:rPr lang="es-AR" dirty="0" err="1"/>
              <a:t>Amaruc</a:t>
            </a:r>
            <a:endParaRPr lang="es-AR" dirty="0"/>
          </a:p>
          <a:p>
            <a:endParaRPr lang="es-AR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Neoclasicismo en América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Últimas décadas siglo XVIII y primeras siglo XIX</a:t>
            </a:r>
          </a:p>
          <a:p>
            <a:r>
              <a:rPr lang="es-AR" dirty="0"/>
              <a:t>Neoclasicismo no implica desaparición del barroco (Himnos)</a:t>
            </a:r>
          </a:p>
          <a:p>
            <a:r>
              <a:rPr lang="es-AR" dirty="0"/>
              <a:t>1835/45 – Romanticismo</a:t>
            </a:r>
          </a:p>
          <a:p>
            <a:r>
              <a:rPr lang="es-AR" dirty="0"/>
              <a:t>Elegancia formal, ideales del mundo antiguo</a:t>
            </a:r>
          </a:p>
          <a:p>
            <a:r>
              <a:rPr lang="es-AR" dirty="0"/>
              <a:t>Fracaso de la tragedia</a:t>
            </a:r>
          </a:p>
          <a:p>
            <a:r>
              <a:rPr lang="es-AR" dirty="0"/>
              <a:t>Tendencia popular</a:t>
            </a:r>
          </a:p>
          <a:p>
            <a:r>
              <a:rPr lang="es-AR" dirty="0"/>
              <a:t>Influencia de </a:t>
            </a:r>
            <a:r>
              <a:rPr lang="es-AR" i="1" dirty="0"/>
              <a:t>El sí de las niñas</a:t>
            </a:r>
            <a:endParaRPr lang="es-ES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Contexto sociocultural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Segunda mitad del siglo XVIII</a:t>
            </a:r>
          </a:p>
          <a:p>
            <a:r>
              <a:rPr lang="es-AR" dirty="0"/>
              <a:t>Etapa de renovación y conflicto</a:t>
            </a:r>
          </a:p>
          <a:p>
            <a:r>
              <a:rPr lang="es-AR" dirty="0"/>
              <a:t>Despotismo ilustrado de Carlos III</a:t>
            </a:r>
          </a:p>
          <a:p>
            <a:r>
              <a:rPr lang="es-AR" dirty="0"/>
              <a:t>Incremento de la industria y el comercio</a:t>
            </a:r>
          </a:p>
          <a:p>
            <a:r>
              <a:rPr lang="es-AR" dirty="0"/>
              <a:t>Tráfico marítimo. Contrabando</a:t>
            </a:r>
          </a:p>
          <a:p>
            <a:r>
              <a:rPr lang="es-AR" dirty="0"/>
              <a:t>Jóvenes criollos observadores del movimiento intelectual europeo (</a:t>
            </a:r>
            <a:r>
              <a:rPr lang="es-AR" dirty="0" err="1"/>
              <a:t>Bolivar</a:t>
            </a:r>
            <a:r>
              <a:rPr lang="es-AR" dirty="0"/>
              <a:t>, San Martín)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294</TotalTime>
  <Words>950</Words>
  <Application>Microsoft Office PowerPoint</Application>
  <PresentationFormat>Presentación en pantalla (4:3)</PresentationFormat>
  <Paragraphs>149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Faceta</vt:lpstr>
      <vt:lpstr>Neoclasicismo en América</vt:lpstr>
      <vt:lpstr>Marco histórico</vt:lpstr>
      <vt:lpstr>Marco histórico</vt:lpstr>
      <vt:lpstr>Arte y cultura</vt:lpstr>
      <vt:lpstr>teatro</vt:lpstr>
      <vt:lpstr>Siglo XVIII</vt:lpstr>
      <vt:lpstr>Siglo XVIII</vt:lpstr>
      <vt:lpstr>Neoclasicismo en América</vt:lpstr>
      <vt:lpstr>Contexto sociocultural</vt:lpstr>
      <vt:lpstr>Contexto sociocultural</vt:lpstr>
      <vt:lpstr>Contexto sociocultural</vt:lpstr>
      <vt:lpstr>Contexto sociocultural</vt:lpstr>
      <vt:lpstr>Neoclasicismo en América</vt:lpstr>
      <vt:lpstr>Neoclasicismo en América</vt:lpstr>
      <vt:lpstr>La poesía dramática</vt:lpstr>
      <vt:lpstr>Teatro en el Río de la Plata</vt:lpstr>
      <vt:lpstr>El teatro en el Río de la Plata</vt:lpstr>
      <vt:lpstr>El teatro en el Río de la Plata</vt:lpstr>
      <vt:lpstr>Teatro en América</vt:lpstr>
      <vt:lpstr>Los coliseos</vt:lpstr>
      <vt:lpstr>El teatro en América</vt:lpstr>
      <vt:lpstr>Teatro en América</vt:lpstr>
      <vt:lpstr>México</vt:lpstr>
      <vt:lpstr>Perú</vt:lpstr>
      <vt:lpstr>Manuel Ascencio Segura (1805/1871)</vt:lpstr>
      <vt:lpstr>El sargento Canuto (1839)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Neoclasicismo en América</dc:title>
  <dc:creator>Valued Acer Customer</dc:creator>
  <cp:lastModifiedBy>Gabriela</cp:lastModifiedBy>
  <cp:revision>36</cp:revision>
  <dcterms:created xsi:type="dcterms:W3CDTF">2010-08-22T22:46:13Z</dcterms:created>
  <dcterms:modified xsi:type="dcterms:W3CDTF">2020-08-31T22:40:54Z</dcterms:modified>
</cp:coreProperties>
</file>