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71" r:id="rId10"/>
    <p:sldId id="272" r:id="rId11"/>
    <p:sldId id="263" r:id="rId12"/>
    <p:sldId id="264" r:id="rId13"/>
    <p:sldId id="266" r:id="rId14"/>
    <p:sldId id="265" r:id="rId15"/>
    <p:sldId id="267" r:id="rId16"/>
    <p:sldId id="268" r:id="rId17"/>
    <p:sldId id="269" r:id="rId18"/>
    <p:sldId id="273" r:id="rId19"/>
    <p:sldId id="274" r:id="rId20"/>
    <p:sldId id="275" r:id="rId21"/>
    <p:sldId id="276" r:id="rId22"/>
    <p:sldId id="278" r:id="rId23"/>
    <p:sldId id="279" r:id="rId24"/>
    <p:sldId id="277" r:id="rId2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AC096-57AA-41A9-B069-1B3E1CCB0601}" type="datetimeFigureOut">
              <a:rPr lang="es-ES" smtClean="0"/>
              <a:pPr/>
              <a:t>31/08/2020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BFFA8-9639-4508-B753-A0022CE8CC3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Ilustración en España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Siglo XVIII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autor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.Tenía derecho a cambiar texto antes de una reposición</a:t>
            </a:r>
          </a:p>
          <a:p>
            <a:r>
              <a:rPr lang="es-AR" dirty="0" smtClean="0"/>
              <a:t>Podía elegir actores y actrices</a:t>
            </a:r>
          </a:p>
          <a:p>
            <a:r>
              <a:rPr lang="es-AR" dirty="0" smtClean="0"/>
              <a:t>Ensayar a su vista</a:t>
            </a:r>
            <a:endParaRPr lang="es-ES" dirty="0" smtClean="0"/>
          </a:p>
          <a:p>
            <a:r>
              <a:rPr lang="es-AR" dirty="0" smtClean="0"/>
              <a:t>El autor fijaba fecha de estreno</a:t>
            </a:r>
          </a:p>
          <a:p>
            <a:r>
              <a:rPr lang="es-AR" dirty="0" smtClean="0"/>
              <a:t>Dos últimos ensayos con decorados</a:t>
            </a:r>
          </a:p>
          <a:p>
            <a:r>
              <a:rPr lang="es-AR" dirty="0" smtClean="0"/>
              <a:t>El autor 8 días antes debía aprobar decorados, muebles </a:t>
            </a:r>
            <a:r>
              <a:rPr lang="es-AR" smtClean="0"/>
              <a:t>y trajes</a:t>
            </a:r>
            <a:endParaRPr lang="es-AR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Leandro Fernández de Moratín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Armoniza la comedia sentimental con la comedia satírica y de costumbre</a:t>
            </a:r>
          </a:p>
          <a:p>
            <a:r>
              <a:rPr lang="es-AR" dirty="0" smtClean="0"/>
              <a:t>Respeto por la preceptiva neoclásica</a:t>
            </a:r>
          </a:p>
          <a:p>
            <a:r>
              <a:rPr lang="es-AR" dirty="0" smtClean="0"/>
              <a:t>La Crítica (raíz intelectual) estructura la </a:t>
            </a:r>
            <a:r>
              <a:rPr lang="es-AR" dirty="0" err="1" smtClean="0"/>
              <a:t>introd</a:t>
            </a:r>
            <a:r>
              <a:rPr lang="es-AR" dirty="0" smtClean="0"/>
              <a:t> y </a:t>
            </a:r>
            <a:r>
              <a:rPr lang="es-AR" dirty="0" err="1" smtClean="0"/>
              <a:t>dllo</a:t>
            </a:r>
            <a:r>
              <a:rPr lang="es-AR" dirty="0" smtClean="0"/>
              <a:t> destacando los errores y vicios de la sociedad</a:t>
            </a:r>
          </a:p>
          <a:p>
            <a:r>
              <a:rPr lang="es-AR" dirty="0" smtClean="0"/>
              <a:t>Lo sentimental (raíz afectiva) estructura el desenlace destacando la verdad y la virtud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Leandro Fernández de Moratín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Critica la inautenticidad en dos temas: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 smtClean="0"/>
              <a:t>Acuerdos matrimoniales sin acuerdo de los novios. </a:t>
            </a:r>
            <a:r>
              <a:rPr lang="es-AR" i="1" dirty="0" smtClean="0"/>
              <a:t>El sí de las niñas</a:t>
            </a:r>
          </a:p>
          <a:p>
            <a:pPr marL="514350" indent="-514350">
              <a:buFont typeface="+mj-lt"/>
              <a:buAutoNum type="arabicPeriod"/>
            </a:pPr>
            <a:r>
              <a:rPr lang="es-AR" dirty="0" smtClean="0"/>
              <a:t>Comedia de época, en la que se critican los excesos. </a:t>
            </a:r>
            <a:r>
              <a:rPr lang="es-AR" i="1" dirty="0" smtClean="0"/>
              <a:t>El café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Obras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El viejo y la niña. 1786. censurada. Estrenada en 1790 con gran éxito</a:t>
            </a:r>
          </a:p>
          <a:p>
            <a:r>
              <a:rPr lang="es-AR" dirty="0" smtClean="0"/>
              <a:t>La comedia nueva o el café. 1792. Censurada. Sátira a los dramones </a:t>
            </a:r>
            <a:r>
              <a:rPr lang="es-AR" dirty="0" err="1" smtClean="0"/>
              <a:t>seudohistóricos</a:t>
            </a:r>
            <a:r>
              <a:rPr lang="es-AR" dirty="0" smtClean="0"/>
              <a:t> del teatro de su época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sí de las niñas (1806)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Máxima recaudación y permanencia en cartel: 26 días y la quitaron a teatro lleno por empezar </a:t>
            </a:r>
            <a:r>
              <a:rPr lang="es-AR" smtClean="0"/>
              <a:t>la Cuaresma</a:t>
            </a:r>
          </a:p>
          <a:p>
            <a:r>
              <a:rPr lang="es-AR" dirty="0" smtClean="0"/>
              <a:t>Ejemplo del neoclasicismo</a:t>
            </a:r>
          </a:p>
          <a:p>
            <a:r>
              <a:rPr lang="es-AR" dirty="0" smtClean="0"/>
              <a:t>Adecuación a la regla de las 3 unidades</a:t>
            </a:r>
          </a:p>
          <a:p>
            <a:r>
              <a:rPr lang="es-AR" dirty="0" smtClean="0"/>
              <a:t>Obra de tesis</a:t>
            </a:r>
          </a:p>
          <a:p>
            <a:r>
              <a:rPr lang="es-AR" dirty="0" smtClean="0"/>
              <a:t>Comedia de costumbres</a:t>
            </a:r>
          </a:p>
          <a:p>
            <a:r>
              <a:rPr lang="es-AR" dirty="0" smtClean="0"/>
              <a:t>Gran influencia en América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sí de las niñas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Importancia de los caracteres</a:t>
            </a:r>
          </a:p>
          <a:p>
            <a:r>
              <a:rPr lang="es-AR" dirty="0" smtClean="0"/>
              <a:t>Obra modélica de la comedia neoclásica española</a:t>
            </a:r>
          </a:p>
          <a:p>
            <a:r>
              <a:rPr lang="es-AR" dirty="0" smtClean="0"/>
              <a:t>Tema sobre la educación</a:t>
            </a:r>
          </a:p>
          <a:p>
            <a:r>
              <a:rPr lang="es-AR" dirty="0" smtClean="0"/>
              <a:t>Estilo cómico</a:t>
            </a:r>
          </a:p>
          <a:p>
            <a:r>
              <a:rPr lang="es-AR" dirty="0" smtClean="0"/>
              <a:t>No usa el soliloquio</a:t>
            </a:r>
          </a:p>
          <a:p>
            <a:r>
              <a:rPr lang="es-AR" dirty="0" smtClean="0"/>
              <a:t>Rasgos sentimentales en la comedia de costumbres</a:t>
            </a: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sí de las niñas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Fórmula para el teatro del futuro</a:t>
            </a:r>
          </a:p>
          <a:p>
            <a:r>
              <a:rPr lang="es-AR" dirty="0" smtClean="0"/>
              <a:t>Teatro a base de palabras, mínima peripecia argumental, predominio de los caracteres sobre la acción y exclusión de todas las apariencias espectaculares y tramoyas escénicas</a:t>
            </a:r>
          </a:p>
          <a:p>
            <a:r>
              <a:rPr lang="es-AR" dirty="0" smtClean="0"/>
              <a:t>Pinta a los hombres como son, imita las costumbres nacionales y resalta vicios y errores comunes</a:t>
            </a: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Teatro de Moratín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Acciones domésticas, caracteres comunes, ridiculeces, errores y defectos incómodos de la sociedad</a:t>
            </a:r>
          </a:p>
          <a:p>
            <a:r>
              <a:rPr lang="es-AR" dirty="0" smtClean="0"/>
              <a:t>Instrucción y placer</a:t>
            </a:r>
          </a:p>
          <a:p>
            <a:r>
              <a:rPr lang="es-AR" dirty="0" smtClean="0"/>
              <a:t>Imitación verosímil de la realidad</a:t>
            </a:r>
          </a:p>
          <a:p>
            <a:r>
              <a:rPr lang="es-AR" dirty="0" smtClean="0"/>
              <a:t>Pros</a:t>
            </a:r>
            <a:r>
              <a:rPr lang="es-ES" dirty="0" smtClean="0"/>
              <a:t>a</a:t>
            </a:r>
          </a:p>
          <a:p>
            <a:r>
              <a:rPr lang="es-AR" dirty="0" smtClean="0"/>
              <a:t>Cumplimiento exacto de las unidades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Actores españoles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dirty="0" smtClean="0"/>
              <a:t>Mala prensa y bajo prestigio social</a:t>
            </a:r>
          </a:p>
          <a:p>
            <a:r>
              <a:rPr lang="es-AR" dirty="0" smtClean="0"/>
              <a:t>Teatro como espacio didáctico</a:t>
            </a:r>
          </a:p>
          <a:p>
            <a:r>
              <a:rPr lang="es-AR" dirty="0" smtClean="0"/>
              <a:t>Eliminar los cómicos de la legua por mala reputación</a:t>
            </a:r>
          </a:p>
          <a:p>
            <a:r>
              <a:rPr lang="es-AR" dirty="0" smtClean="0"/>
              <a:t>Apuntador</a:t>
            </a:r>
          </a:p>
          <a:p>
            <a:r>
              <a:rPr lang="es-AR" dirty="0" smtClean="0"/>
              <a:t>Conversaciones  entre las patas</a:t>
            </a:r>
          </a:p>
          <a:p>
            <a:r>
              <a:rPr lang="es-AR" dirty="0" smtClean="0"/>
              <a:t>Tramoya</a:t>
            </a:r>
          </a:p>
          <a:p>
            <a:r>
              <a:rPr lang="es-AR" dirty="0" smtClean="0"/>
              <a:t>Academias de declamación</a:t>
            </a:r>
          </a:p>
          <a:p>
            <a:r>
              <a:rPr lang="es-AR" dirty="0" smtClean="0"/>
              <a:t>Necesidad de nuevas técnicas</a:t>
            </a:r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Importancia del autor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Cambiar el texto</a:t>
            </a:r>
          </a:p>
          <a:p>
            <a:r>
              <a:rPr lang="es-AR" dirty="0" smtClean="0"/>
              <a:t>Elegir actores y actrices</a:t>
            </a:r>
          </a:p>
          <a:p>
            <a:r>
              <a:rPr lang="es-AR" dirty="0" smtClean="0"/>
              <a:t>Ensayos a su  vista</a:t>
            </a:r>
          </a:p>
          <a:p>
            <a:r>
              <a:rPr lang="es-AR" dirty="0" smtClean="0"/>
              <a:t>Decorados, muebles y trajes con 8 días de anticipación</a:t>
            </a:r>
          </a:p>
          <a:p>
            <a:r>
              <a:rPr lang="es-AR" dirty="0" smtClean="0"/>
              <a:t>Daba la fecha de estreno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Ilustración en España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Reinado de Carlos III</a:t>
            </a:r>
          </a:p>
          <a:p>
            <a:r>
              <a:rPr lang="es-AR" dirty="0" smtClean="0"/>
              <a:t>Intento de renovación en literatura, artes, ciencia, ideología, política, religión</a:t>
            </a:r>
          </a:p>
          <a:p>
            <a:r>
              <a:rPr lang="es-AR" dirty="0" smtClean="0"/>
              <a:t>Extranjerización. Afrancesamiento</a:t>
            </a:r>
          </a:p>
          <a:p>
            <a:r>
              <a:rPr lang="es-AR" dirty="0" smtClean="0"/>
              <a:t>Ausencia de producción literaria valiosa</a:t>
            </a:r>
          </a:p>
          <a:p>
            <a:r>
              <a:rPr lang="es-AR" dirty="0" smtClean="0"/>
              <a:t>Siglo de estudio, análisis, investigación y sistematización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teatro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Asientos en platea</a:t>
            </a:r>
          </a:p>
          <a:p>
            <a:r>
              <a:rPr lang="es-AR" dirty="0" smtClean="0"/>
              <a:t>Suprimen cubillos</a:t>
            </a:r>
          </a:p>
          <a:p>
            <a:r>
              <a:rPr lang="es-AR" dirty="0" smtClean="0"/>
              <a:t>Suprimen venta de comidas y bebidas en la sala</a:t>
            </a:r>
          </a:p>
          <a:p>
            <a:r>
              <a:rPr lang="es-AR" dirty="0" smtClean="0"/>
              <a:t>Eliminan costumbre que gracioso salga anunciar función del día siguiente</a:t>
            </a: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sí de las niñas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En prosa</a:t>
            </a:r>
          </a:p>
          <a:p>
            <a:r>
              <a:rPr lang="es-AR" dirty="0" smtClean="0"/>
              <a:t>En 3 actos</a:t>
            </a:r>
          </a:p>
          <a:p>
            <a:r>
              <a:rPr lang="es-AR" dirty="0" smtClean="0"/>
              <a:t>Respeto unidades</a:t>
            </a:r>
          </a:p>
          <a:p>
            <a:r>
              <a:rPr lang="es-AR" dirty="0" smtClean="0"/>
              <a:t>Estrenada  en 1806. Éxito. 26 días consecutivos. 37.000 personas, cuarto de la población Cuaresma</a:t>
            </a:r>
          </a:p>
          <a:p>
            <a:r>
              <a:rPr lang="es-AR" dirty="0" smtClean="0"/>
              <a:t>Obra de tesis: la educación</a:t>
            </a:r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sí de las niñas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Obra modélica de la comedia neoclásica</a:t>
            </a:r>
          </a:p>
          <a:p>
            <a:r>
              <a:rPr lang="es-AR" dirty="0" smtClean="0"/>
              <a:t>Importancia de los caracteres</a:t>
            </a:r>
          </a:p>
          <a:p>
            <a:r>
              <a:rPr lang="es-AR" dirty="0" smtClean="0"/>
              <a:t>Casi no hay monólogos</a:t>
            </a:r>
          </a:p>
          <a:p>
            <a:r>
              <a:rPr lang="es-AR" dirty="0" smtClean="0"/>
              <a:t>Comedia neoclásica: teatro a base de palabras, mínima peripecia argumental, predominio de los caracteres sobre la acción, exclusión de tramoyas y de lo espectacular</a:t>
            </a: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sí de las niñas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Pinta a los hombres como son, imita las costumbres nacionales, los vicios y los incidentes de la vida cotidiana</a:t>
            </a:r>
          </a:p>
          <a:p>
            <a:r>
              <a:rPr lang="es-AR" dirty="0" smtClean="0"/>
              <a:t>Acciones domésticas, caracteres comunes, costumbrista</a:t>
            </a:r>
          </a:p>
          <a:p>
            <a:r>
              <a:rPr lang="es-AR" dirty="0" smtClean="0"/>
              <a:t>Instrucción y placer</a:t>
            </a:r>
          </a:p>
          <a:p>
            <a:r>
              <a:rPr lang="es-AR" dirty="0" smtClean="0"/>
              <a:t>Imitación de lo </a:t>
            </a:r>
            <a:r>
              <a:rPr lang="es-AR" smtClean="0"/>
              <a:t>verosimil</a:t>
            </a:r>
            <a:endParaRPr lang="es-E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sí de las niñas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Sacrificio y dominio de sí mismo </a:t>
            </a:r>
          </a:p>
          <a:p>
            <a:r>
              <a:rPr lang="es-AR" dirty="0" smtClean="0"/>
              <a:t>Los hombres son capaces de dominarse porque la naturaleza humana no es sólo instinto y de someter sus pasiones a la razón</a:t>
            </a:r>
          </a:p>
          <a:p>
            <a:r>
              <a:rPr lang="es-AR" dirty="0" smtClean="0"/>
              <a:t>Es la razón la que hace que la obediencia y el respeto sean auténticos, es la razón la que hace que la autoridad no se convierta en tiranía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Ilustración en España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AR" dirty="0" smtClean="0"/>
              <a:t>Repudio de la Inquisición</a:t>
            </a:r>
          </a:p>
          <a:p>
            <a:pPr algn="just"/>
            <a:r>
              <a:rPr lang="es-AR" dirty="0" smtClean="0"/>
              <a:t>Libertad religiosa</a:t>
            </a:r>
          </a:p>
          <a:p>
            <a:pPr algn="just"/>
            <a:r>
              <a:rPr lang="es-AR" dirty="0" smtClean="0"/>
              <a:t>Cercenamiento de toda aparatosidad de culto</a:t>
            </a:r>
          </a:p>
          <a:p>
            <a:pPr algn="just"/>
            <a:r>
              <a:rPr lang="es-AR" dirty="0" smtClean="0"/>
              <a:t>Cultivo de una religiosidad interior</a:t>
            </a:r>
          </a:p>
          <a:p>
            <a:pPr algn="just"/>
            <a:r>
              <a:rPr lang="es-AR" dirty="0" smtClean="0"/>
              <a:t>Eliminación de innumerables santos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Ilustración en España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Imitación del extranjero</a:t>
            </a:r>
          </a:p>
          <a:p>
            <a:r>
              <a:rPr lang="es-AR" dirty="0" smtClean="0"/>
              <a:t>La ciencia</a:t>
            </a:r>
          </a:p>
          <a:p>
            <a:r>
              <a:rPr lang="es-AR" dirty="0" smtClean="0"/>
              <a:t>Laica y racionalista</a:t>
            </a:r>
          </a:p>
          <a:p>
            <a:r>
              <a:rPr lang="es-AR" dirty="0" smtClean="0"/>
              <a:t>Moda de lo francés en costumbres, vocabulario, vestidos</a:t>
            </a:r>
          </a:p>
          <a:p>
            <a:r>
              <a:rPr lang="es-AR" dirty="0" smtClean="0"/>
              <a:t>Pugna entre patriotismo y extranjerización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Ilustración en España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dirty="0" smtClean="0"/>
              <a:t>Literatura: obras representativas, dos últimas décadas del siglo. Europa se orientaba hacia el romanticismo</a:t>
            </a:r>
          </a:p>
          <a:p>
            <a:pPr algn="just"/>
            <a:r>
              <a:rPr lang="es-AR" dirty="0" smtClean="0"/>
              <a:t>Despotismo ilustrado</a:t>
            </a:r>
          </a:p>
          <a:p>
            <a:pPr algn="just"/>
            <a:r>
              <a:rPr lang="es-AR" dirty="0" smtClean="0"/>
              <a:t>Cultura dirigida por el Estado: Academias, Instituciones, Sociedades. Publicaciones</a:t>
            </a:r>
          </a:p>
          <a:p>
            <a:pPr algn="just"/>
            <a:r>
              <a:rPr lang="es-AR" dirty="0" smtClean="0"/>
              <a:t>Minoría poseedora de una ilustración superior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Ilustración en España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Real Academia Española: Diccionario. Grandeza y poder de la lengua</a:t>
            </a:r>
          </a:p>
          <a:p>
            <a:r>
              <a:rPr lang="es-AR" dirty="0" smtClean="0"/>
              <a:t>Academia de Historia: estudiar la historia de España</a:t>
            </a:r>
          </a:p>
          <a:p>
            <a:r>
              <a:rPr lang="es-AR" dirty="0" smtClean="0"/>
              <a:t>Biblioteca Nacional</a:t>
            </a:r>
          </a:p>
          <a:p>
            <a:r>
              <a:rPr lang="es-AR" dirty="0" smtClean="0"/>
              <a:t>Academia del Buen Gusto, influida por salones literarios del gusto francés</a:t>
            </a:r>
          </a:p>
          <a:p>
            <a:r>
              <a:rPr lang="es-AR" dirty="0" smtClean="0"/>
              <a:t>Tertulia. Nicolás </a:t>
            </a:r>
            <a:r>
              <a:rPr lang="es-AR" dirty="0" err="1" smtClean="0"/>
              <a:t>Fernandez</a:t>
            </a:r>
            <a:r>
              <a:rPr lang="es-AR" dirty="0" smtClean="0"/>
              <a:t> de Moratín. Teatro, toros, amores, versos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Ilustración en España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Salones de </a:t>
            </a:r>
            <a:r>
              <a:rPr lang="es-AR" dirty="0" err="1" smtClean="0"/>
              <a:t>Olavide</a:t>
            </a:r>
            <a:r>
              <a:rPr lang="es-AR" dirty="0" smtClean="0"/>
              <a:t>: convirtió su casa en un centro de la vida intelectual. Libros y cuadros de Francia. Teatro propio</a:t>
            </a:r>
          </a:p>
          <a:p>
            <a:r>
              <a:rPr lang="es-AR" dirty="0" smtClean="0"/>
              <a:t>Periódicos: divulgación de las nuevas ideas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Actor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Bajo prestigio</a:t>
            </a:r>
          </a:p>
          <a:p>
            <a:r>
              <a:rPr lang="es-AR" dirty="0" smtClean="0"/>
              <a:t>Declamación</a:t>
            </a:r>
          </a:p>
          <a:p>
            <a:r>
              <a:rPr lang="es-AR" dirty="0" smtClean="0"/>
              <a:t>Eliminar los cómicos de la legua</a:t>
            </a:r>
          </a:p>
          <a:p>
            <a:r>
              <a:rPr lang="es-AR" dirty="0" smtClean="0"/>
              <a:t>Existían compañías </a:t>
            </a:r>
            <a:r>
              <a:rPr lang="es-AR" dirty="0" smtClean="0"/>
              <a:t>estables</a:t>
            </a:r>
            <a:endParaRPr lang="es-AR" dirty="0" smtClean="0"/>
          </a:p>
          <a:p>
            <a:r>
              <a:rPr lang="es-AR" dirty="0" smtClean="0"/>
              <a:t>Apuntador</a:t>
            </a:r>
          </a:p>
          <a:p>
            <a:r>
              <a:rPr lang="es-AR" dirty="0" smtClean="0"/>
              <a:t>Actores ruidosos detrás de la escena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El Actor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Nuevo actor que se adecue a la nueva poética</a:t>
            </a:r>
          </a:p>
          <a:p>
            <a:r>
              <a:rPr lang="es-AR" dirty="0" smtClean="0"/>
              <a:t>Primeras escuelas de teatro: música, declamación, esgrima, canto, historia, geografía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884</Words>
  <Application>Microsoft Office PowerPoint</Application>
  <PresentationFormat>Presentación en pantalla (4:3)</PresentationFormat>
  <Paragraphs>133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7" baseType="lpstr">
      <vt:lpstr>Arial</vt:lpstr>
      <vt:lpstr>Calibri</vt:lpstr>
      <vt:lpstr>Tema de Office</vt:lpstr>
      <vt:lpstr>Ilustración en España</vt:lpstr>
      <vt:lpstr>Ilustración en España</vt:lpstr>
      <vt:lpstr>Ilustración en España</vt:lpstr>
      <vt:lpstr>Ilustración en España</vt:lpstr>
      <vt:lpstr>Ilustración en España</vt:lpstr>
      <vt:lpstr>Ilustración en España</vt:lpstr>
      <vt:lpstr>Ilustración en España</vt:lpstr>
      <vt:lpstr>El Actor </vt:lpstr>
      <vt:lpstr>El Actor </vt:lpstr>
      <vt:lpstr>El autor</vt:lpstr>
      <vt:lpstr>Leandro Fernández de Moratín</vt:lpstr>
      <vt:lpstr>Leandro Fernández de Moratín</vt:lpstr>
      <vt:lpstr>Obras</vt:lpstr>
      <vt:lpstr>El sí de las niñas (1806)</vt:lpstr>
      <vt:lpstr>El sí de las niñas</vt:lpstr>
      <vt:lpstr>El sí de las niñas</vt:lpstr>
      <vt:lpstr>Teatro de Moratín</vt:lpstr>
      <vt:lpstr>Actores españoles</vt:lpstr>
      <vt:lpstr>Importancia del autor</vt:lpstr>
      <vt:lpstr>teatro</vt:lpstr>
      <vt:lpstr>El sí de las niñas</vt:lpstr>
      <vt:lpstr>El sí de las niñas</vt:lpstr>
      <vt:lpstr>El sí de las niñas</vt:lpstr>
      <vt:lpstr>El sí de las niñas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Ilustración en España</dc:title>
  <dc:creator>Valued Acer Customer</dc:creator>
  <cp:lastModifiedBy>Gabriela</cp:lastModifiedBy>
  <cp:revision>13</cp:revision>
  <dcterms:created xsi:type="dcterms:W3CDTF">2010-08-22T21:41:18Z</dcterms:created>
  <dcterms:modified xsi:type="dcterms:W3CDTF">2020-08-31T23:40:46Z</dcterms:modified>
</cp:coreProperties>
</file>