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5" r:id="rId7"/>
    <p:sldId id="266" r:id="rId8"/>
    <p:sldId id="260" r:id="rId9"/>
    <p:sldId id="261" r:id="rId10"/>
    <p:sldId id="262" r:id="rId11"/>
    <p:sldId id="264" r:id="rId12"/>
    <p:sldId id="267" r:id="rId13"/>
    <p:sldId id="268" r:id="rId14"/>
    <p:sldId id="269" r:id="rId15"/>
    <p:sldId id="270" r:id="rId16"/>
    <p:sldId id="274" r:id="rId17"/>
    <p:sldId id="277" r:id="rId18"/>
    <p:sldId id="275" r:id="rId19"/>
    <p:sldId id="276" r:id="rId20"/>
    <p:sldId id="271" r:id="rId21"/>
    <p:sldId id="273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F2DD1E0-BDBA-4654-83AD-51D763EA199F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EADFF70-8A56-4353-BD88-B08CCCBE25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realismo en Latinoamérica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21" y="1646238"/>
            <a:ext cx="623375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Ernesto Herrera (1889/1917)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Montevideo</a:t>
            </a:r>
          </a:p>
          <a:p>
            <a:r>
              <a:rPr lang="es-AR" dirty="0" smtClean="0"/>
              <a:t>Estrecheces económicas. Asma alérgica</a:t>
            </a:r>
          </a:p>
          <a:p>
            <a:r>
              <a:rPr lang="es-AR" dirty="0" smtClean="0"/>
              <a:t>Alistó en el ejército</a:t>
            </a:r>
          </a:p>
          <a:p>
            <a:r>
              <a:rPr lang="es-AR" dirty="0" smtClean="0"/>
              <a:t>Vida bohemia</a:t>
            </a:r>
          </a:p>
          <a:p>
            <a:r>
              <a:rPr lang="es-AR" dirty="0" smtClean="0"/>
              <a:t>Trabajos periodísticos</a:t>
            </a:r>
          </a:p>
          <a:p>
            <a:r>
              <a:rPr lang="es-AR" dirty="0" smtClean="0"/>
              <a:t>Buenos Aires</a:t>
            </a:r>
          </a:p>
          <a:p>
            <a:r>
              <a:rPr lang="es-AR" dirty="0" smtClean="0"/>
              <a:t>Europa</a:t>
            </a:r>
          </a:p>
          <a:p>
            <a:r>
              <a:rPr lang="es-AR" dirty="0" smtClean="0"/>
              <a:t>1910-cubre levantamiento militar blanco. Luchas civiles</a:t>
            </a:r>
          </a:p>
          <a:p>
            <a:r>
              <a:rPr lang="es-AR" dirty="0" smtClean="0"/>
              <a:t>Profesor de literatura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2856"/>
            <a:ext cx="2046337" cy="3003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6347048" cy="1231248"/>
          </a:xfrm>
        </p:spPr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Obras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Su obra es representada en Montevideo y Buenos Aires. Compañía de Pablo y Blanca Podestá: </a:t>
            </a:r>
            <a:r>
              <a:rPr lang="es-A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El león ciego</a:t>
            </a:r>
          </a:p>
          <a:p>
            <a:r>
              <a:rPr lang="es-AR" dirty="0" smtClean="0"/>
              <a:t>El estanque</a:t>
            </a:r>
          </a:p>
          <a:p>
            <a:r>
              <a:rPr lang="es-AR" dirty="0" smtClean="0"/>
              <a:t>La moral de Misia Paca</a:t>
            </a:r>
          </a:p>
          <a:p>
            <a:r>
              <a:rPr lang="es-AR" dirty="0" smtClean="0"/>
              <a:t>El pan nuestro</a:t>
            </a:r>
          </a:p>
          <a:p>
            <a:r>
              <a:rPr lang="es-AR" dirty="0" smtClean="0"/>
              <a:t>El </a:t>
            </a:r>
            <a:r>
              <a:rPr lang="es-AR" dirty="0" err="1" smtClean="0"/>
              <a:t>Moulin</a:t>
            </a:r>
            <a:r>
              <a:rPr lang="es-AR" dirty="0" smtClean="0"/>
              <a:t> Rouge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drama rural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Costumbrista de la vida campesina</a:t>
            </a:r>
          </a:p>
          <a:p>
            <a:r>
              <a:rPr lang="es-AR" dirty="0" smtClean="0"/>
              <a:t>Culto al coraje</a:t>
            </a:r>
          </a:p>
          <a:p>
            <a:r>
              <a:rPr lang="es-AR" dirty="0" smtClean="0"/>
              <a:t>Protestas sociales</a:t>
            </a:r>
          </a:p>
          <a:p>
            <a:r>
              <a:rPr lang="es-AR" dirty="0" smtClean="0"/>
              <a:t>Clases sociales</a:t>
            </a:r>
          </a:p>
          <a:p>
            <a:r>
              <a:rPr lang="es-AR" dirty="0" smtClean="0"/>
              <a:t>Oposiciones: criollo/inmigrante, ganado/ agro, ciudad/campo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drama rural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 smtClean="0"/>
              <a:t>Etapa del gauchismo</a:t>
            </a:r>
          </a:p>
          <a:p>
            <a:pPr algn="just"/>
            <a:r>
              <a:rPr lang="es-AR" dirty="0" smtClean="0"/>
              <a:t>Gaucho ganadero: hombre de a caballo, hipertrofia de la sensibilidad, culto al coraje, desprecio por la vida si no se tiene por objeto la libertad absoluta</a:t>
            </a:r>
          </a:p>
          <a:p>
            <a:pPr algn="just"/>
            <a:r>
              <a:rPr lang="es-AR" dirty="0" smtClean="0"/>
              <a:t>Independencia nacional</a:t>
            </a:r>
          </a:p>
          <a:p>
            <a:pPr algn="just"/>
            <a:r>
              <a:rPr lang="es-AR" dirty="0" smtClean="0"/>
              <a:t>Guerras civiles</a:t>
            </a:r>
          </a:p>
          <a:p>
            <a:pPr algn="just"/>
            <a:r>
              <a:rPr lang="es-AR" dirty="0"/>
              <a:t>C</a:t>
            </a:r>
            <a:r>
              <a:rPr lang="es-AR" dirty="0" smtClean="0"/>
              <a:t>audillismo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drama rural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AR" dirty="0" smtClean="0"/>
              <a:t>El agricultor: hombre apegado a la tierra, con sentido de la propiedad privada, alambrado, preconizador de la paz social frente a las guerras civiles</a:t>
            </a:r>
          </a:p>
          <a:p>
            <a:r>
              <a:rPr lang="es-AR" dirty="0" smtClean="0"/>
              <a:t>Ambos sentimiento del honor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1161"/>
            <a:ext cx="4038600" cy="23761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drama rural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 smtClean="0"/>
              <a:t>Conflicto rural: la tenencia de la tierra en manos extrañas, el caudillo, la resistencia al gringo usurpador, enfrentamiento de peones y terratenientes</a:t>
            </a:r>
          </a:p>
          <a:p>
            <a:pPr algn="just"/>
            <a:r>
              <a:rPr lang="es-AR" dirty="0"/>
              <a:t>C</a:t>
            </a:r>
            <a:r>
              <a:rPr lang="es-AR" dirty="0" smtClean="0"/>
              <a:t>riollismo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7715200" cy="1159240"/>
          </a:xfrm>
        </p:spPr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Tema rural</a:t>
            </a:r>
            <a:endParaRPr lang="es-A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AR" dirty="0" smtClean="0"/>
              <a:t>Costumbrismo de la vida campesina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Culto al coraje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Fricción entre clases económicas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Protesta social, oposiciones: criollo/inmigrante, ganadero/agricultor, ciudad/campo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onflicto rural</a:t>
            </a:r>
            <a:endParaRPr lang="es-A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AR" dirty="0" smtClean="0"/>
              <a:t>Tenencia de la tierra en manos extrañas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AR" dirty="0" smtClean="0"/>
              <a:t>El caudillo como fuente renovadora del pasado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AR" dirty="0" smtClean="0"/>
              <a:t>Resistencia al gringo usurpador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AR" dirty="0" smtClean="0"/>
              <a:t>Enfrentamiento de terratenientes y peones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AR" dirty="0" smtClean="0"/>
              <a:t>Progreso triunfante sobre la mentalidad feudal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Hombre ganadero</a:t>
            </a:r>
            <a:endParaRPr lang="es-A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AR" dirty="0" smtClean="0"/>
              <a:t>Fuerte individualismo psicológico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Hipertrofia de la sensibilidad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Coraje o valor personal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Desprecio radical por la vida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Anarquía y luchas civiles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Hombre agricultor</a:t>
            </a:r>
            <a:endParaRPr lang="es-A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AR" dirty="0" smtClean="0"/>
              <a:t>Apegado a la tierra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Sentido de la propiedad privada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Alambrado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Paz social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costumbrismo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Declinación del lirismo romántico</a:t>
            </a:r>
          </a:p>
          <a:p>
            <a:r>
              <a:rPr lang="es-AR" dirty="0"/>
              <a:t> C</a:t>
            </a:r>
            <a:r>
              <a:rPr lang="es-AR" dirty="0" smtClean="0"/>
              <a:t>uadro de costumbres o costumbrismo: reflejo de vida cotidiana</a:t>
            </a:r>
          </a:p>
          <a:p>
            <a:r>
              <a:rPr lang="es-AR" dirty="0" smtClean="0"/>
              <a:t>Realismo costumbrista, hasta 1930</a:t>
            </a:r>
          </a:p>
          <a:p>
            <a:r>
              <a:rPr lang="es-AR" dirty="0" smtClean="0"/>
              <a:t>Drama gauchesco</a:t>
            </a:r>
          </a:p>
          <a:p>
            <a:r>
              <a:rPr lang="es-AR" dirty="0" smtClean="0"/>
              <a:t>Antecedente: el sargento Canuto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león ciego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Necesidad de un teatro nacional: nuestros problemas e idiosincrasia</a:t>
            </a:r>
          </a:p>
          <a:p>
            <a:r>
              <a:rPr lang="es-AR" dirty="0" smtClean="0"/>
              <a:t>Realismo - naturalismo</a:t>
            </a:r>
          </a:p>
          <a:p>
            <a:r>
              <a:rPr lang="es-AR" dirty="0" smtClean="0"/>
              <a:t>Caudillos: se entregan a la causa con una pasión que limita en la barbarie</a:t>
            </a:r>
          </a:p>
          <a:p>
            <a:r>
              <a:rPr lang="es-AR" dirty="0" smtClean="0"/>
              <a:t>Guerras civiles (1910)</a:t>
            </a:r>
          </a:p>
          <a:p>
            <a:r>
              <a:rPr lang="es-AR" dirty="0" smtClean="0"/>
              <a:t>El caudillo ha sido vencido por los políticos ciudadanos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león ciego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AR" dirty="0" smtClean="0"/>
              <a:t>Personajes masculinos poseídos por una pasión guerrera superior a la razón</a:t>
            </a:r>
          </a:p>
          <a:p>
            <a:r>
              <a:rPr lang="es-AR" smtClean="0"/>
              <a:t>Leones guerreros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928483" cy="2552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 caudillo</a:t>
            </a:r>
            <a:endParaRPr lang="es-A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AR" dirty="0" smtClean="0"/>
              <a:t>Caudillo regional: personaje representativo de la vida rural uruguaya</a:t>
            </a:r>
          </a:p>
          <a:p>
            <a:pPr algn="just"/>
            <a:r>
              <a:rPr lang="es-AR" dirty="0" smtClean="0"/>
              <a:t>Culto al coraje</a:t>
            </a:r>
          </a:p>
          <a:p>
            <a:pPr algn="just"/>
            <a:r>
              <a:rPr lang="es-AR" dirty="0" smtClean="0"/>
              <a:t>Los gauchos los siguen con lealtad y responden a sus sentimientos e ideas</a:t>
            </a:r>
          </a:p>
          <a:p>
            <a:pPr algn="just"/>
            <a:r>
              <a:rPr lang="es-AR" dirty="0" smtClean="0"/>
              <a:t>Anulan la razón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0848"/>
            <a:ext cx="4038600" cy="32795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7355160" cy="1087232"/>
          </a:xfrm>
        </p:spPr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Época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Organización nacional</a:t>
            </a:r>
          </a:p>
          <a:p>
            <a:r>
              <a:rPr lang="es-AR" dirty="0" smtClean="0"/>
              <a:t>Ciclos anárquicos</a:t>
            </a:r>
          </a:p>
          <a:p>
            <a:r>
              <a:rPr lang="es-AR" dirty="0" smtClean="0"/>
              <a:t>Guerras civiles</a:t>
            </a:r>
          </a:p>
          <a:p>
            <a:r>
              <a:rPr lang="es-AR" dirty="0" smtClean="0"/>
              <a:t>Agitación social en el medio campesino</a:t>
            </a:r>
          </a:p>
          <a:p>
            <a:r>
              <a:rPr lang="es-AR" dirty="0" smtClean="0"/>
              <a:t>Caudillos </a:t>
            </a:r>
          </a:p>
          <a:p>
            <a:r>
              <a:rPr lang="es-AR" dirty="0" smtClean="0"/>
              <a:t>Paso del régimen feudal al agropecuario</a:t>
            </a:r>
          </a:p>
          <a:p>
            <a:r>
              <a:rPr lang="es-AR" dirty="0" smtClean="0"/>
              <a:t>1830 – Primer gobierno constitucional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6995120" cy="1015224"/>
          </a:xfrm>
        </p:spPr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Tema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 caudillo vencido por los políticos ciudadanos</a:t>
            </a:r>
          </a:p>
          <a:p>
            <a:r>
              <a:rPr lang="es-AR" dirty="0" smtClean="0"/>
              <a:t>Desencuentro con el tiempo nuevo</a:t>
            </a:r>
          </a:p>
          <a:p>
            <a:r>
              <a:rPr lang="es-AR" dirty="0" smtClean="0"/>
              <a:t>Herencia familiar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Representantes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Uruguay: Ernesto Herrera. </a:t>
            </a:r>
            <a:r>
              <a:rPr lang="es-AR" b="1" dirty="0"/>
              <a:t>El león ciego</a:t>
            </a:r>
          </a:p>
          <a:p>
            <a:r>
              <a:rPr lang="es-AR" dirty="0"/>
              <a:t>Cuba: Marcelo Salinas. </a:t>
            </a:r>
            <a:r>
              <a:rPr lang="es-AR" b="1" dirty="0"/>
              <a:t>Alma guajira</a:t>
            </a:r>
          </a:p>
          <a:p>
            <a:r>
              <a:rPr lang="es-AR" dirty="0"/>
              <a:t>México: Marcelino  Dávalos. </a:t>
            </a:r>
            <a:r>
              <a:rPr lang="es-AR" b="1" dirty="0"/>
              <a:t>Así pasan…</a:t>
            </a:r>
          </a:p>
          <a:p>
            <a:r>
              <a:rPr lang="es-AR" dirty="0" smtClean="0"/>
              <a:t>Argentina: Nicolás Granada. </a:t>
            </a:r>
            <a:r>
              <a:rPr lang="es-AR" b="1" dirty="0" smtClean="0"/>
              <a:t>Al campo</a:t>
            </a:r>
          </a:p>
          <a:p>
            <a:pPr marL="0" indent="0">
              <a:buNone/>
            </a:pPr>
            <a:r>
              <a:rPr lang="es-AR" dirty="0" smtClean="0"/>
              <a:t>             Florencio </a:t>
            </a:r>
            <a:r>
              <a:rPr lang="es-AR" dirty="0"/>
              <a:t>Sánchez. </a:t>
            </a:r>
            <a:r>
              <a:rPr lang="es-AR" b="1" dirty="0"/>
              <a:t>Barranca abajo</a:t>
            </a:r>
          </a:p>
          <a:p>
            <a:pPr marL="0" indent="0">
              <a:buNone/>
            </a:pPr>
            <a:r>
              <a:rPr lang="es-AR" dirty="0" smtClean="0"/>
              <a:t>Trilogía. Ambiente campesino, ámbito familiar, incidencia de los hechos externos en la vida de los personajes rurales.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Cuadro de costumbres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AR" dirty="0" smtClean="0"/>
              <a:t>Tipos populares</a:t>
            </a:r>
          </a:p>
          <a:p>
            <a:pPr algn="just"/>
            <a:r>
              <a:rPr lang="es-AR" dirty="0" smtClean="0"/>
              <a:t>Color local</a:t>
            </a:r>
          </a:p>
          <a:p>
            <a:pPr algn="just"/>
            <a:r>
              <a:rPr lang="es-AR" dirty="0" smtClean="0"/>
              <a:t>Expresiones verbales de cada país</a:t>
            </a:r>
          </a:p>
          <a:p>
            <a:pPr algn="just"/>
            <a:r>
              <a:rPr lang="es-AR" dirty="0" smtClean="0"/>
              <a:t>Personajes populares o de clase media</a:t>
            </a:r>
          </a:p>
          <a:p>
            <a:pPr algn="just"/>
            <a:r>
              <a:rPr lang="es-AR" dirty="0" smtClean="0"/>
              <a:t>Escenografía: barriada, casas de campo, mobiliario de las casas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33915"/>
            <a:ext cx="4038600" cy="3350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412776"/>
            <a:ext cx="7546032" cy="4608512"/>
          </a:xfrm>
        </p:spPr>
        <p:txBody>
          <a:bodyPr/>
          <a:lstStyle/>
          <a:p>
            <a:pPr marL="292100" lvl="3" indent="-292100" algn="just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s-AR" sz="3200" dirty="0"/>
              <a:t>La clase media desea verse representada en el escenario</a:t>
            </a:r>
          </a:p>
          <a:p>
            <a:pPr algn="just"/>
            <a:r>
              <a:rPr lang="es-AR" dirty="0" smtClean="0"/>
              <a:t>Se exponen problemas, tipos, caracteres y situaciones latinoamericanas.</a:t>
            </a:r>
          </a:p>
          <a:p>
            <a:pPr algn="just"/>
            <a:r>
              <a:rPr lang="es-AR" dirty="0" smtClean="0"/>
              <a:t>Teatro de costumbres: tipos populares, color local, expresiones de cada país</a:t>
            </a:r>
          </a:p>
          <a:p>
            <a:pPr algn="just"/>
            <a:r>
              <a:rPr lang="es-AR" dirty="0" smtClean="0"/>
              <a:t>Comedias y sainetes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Realismo Naturalismo rioplatense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 smtClean="0"/>
              <a:t>Fines XIX hasta primera década del XX</a:t>
            </a:r>
          </a:p>
          <a:p>
            <a:pPr algn="just"/>
            <a:r>
              <a:rPr lang="es-AR" dirty="0" smtClean="0"/>
              <a:t>Corriente inmigratoria</a:t>
            </a:r>
          </a:p>
          <a:p>
            <a:pPr algn="just"/>
            <a:r>
              <a:rPr lang="es-AR" dirty="0" smtClean="0"/>
              <a:t>Fusión de costumbres y estilos de vida con el criollo</a:t>
            </a:r>
          </a:p>
          <a:p>
            <a:pPr algn="just"/>
            <a:r>
              <a:rPr lang="es-AR" dirty="0" smtClean="0"/>
              <a:t>Empuje comercio exterior</a:t>
            </a:r>
          </a:p>
          <a:p>
            <a:pPr algn="just"/>
            <a:r>
              <a:rPr lang="es-AR" dirty="0" smtClean="0"/>
              <a:t>Industria agropecuaria</a:t>
            </a:r>
          </a:p>
          <a:p>
            <a:pPr algn="just"/>
            <a:r>
              <a:rPr lang="es-AR" dirty="0" smtClean="0"/>
              <a:t>Influencia naturalismo europeo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Realismo Naturalismo rioplatense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 smtClean="0"/>
              <a:t>Preocupación por estudio de caracteres</a:t>
            </a:r>
          </a:p>
          <a:p>
            <a:r>
              <a:rPr lang="es-AR" dirty="0" smtClean="0"/>
              <a:t>Relevamiento de la clase media: sentimientos, aspiraciones y frustraciones</a:t>
            </a:r>
          </a:p>
          <a:p>
            <a:r>
              <a:rPr lang="es-AR" dirty="0" smtClean="0"/>
              <a:t>Nota local costumbrista</a:t>
            </a:r>
          </a:p>
          <a:p>
            <a:r>
              <a:rPr lang="es-AR" dirty="0" smtClean="0"/>
              <a:t>Visión nostálgica del pasado</a:t>
            </a:r>
          </a:p>
          <a:p>
            <a:r>
              <a:rPr lang="es-AR" dirty="0" smtClean="0"/>
              <a:t>Nueva estructura sociopolítica</a:t>
            </a:r>
          </a:p>
          <a:p>
            <a:r>
              <a:rPr lang="es-AR" dirty="0" smtClean="0"/>
              <a:t>Payró, Sánchez, Herrera</a:t>
            </a:r>
          </a:p>
          <a:p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9" y="1977238"/>
            <a:ext cx="3281555" cy="36840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Teatro gauchesco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AR" dirty="0" smtClean="0"/>
              <a:t>El circo.</a:t>
            </a:r>
          </a:p>
          <a:p>
            <a:r>
              <a:rPr lang="es-AR" dirty="0" smtClean="0"/>
              <a:t>Teatro popular como prolongación del circo</a:t>
            </a:r>
          </a:p>
          <a:p>
            <a:r>
              <a:rPr lang="es-AR" dirty="0" smtClean="0"/>
              <a:t>1872 – Martín Fierro</a:t>
            </a:r>
          </a:p>
          <a:p>
            <a:r>
              <a:rPr lang="es-AR" dirty="0" smtClean="0"/>
              <a:t>1884 – Pantomima de Juan Moreira</a:t>
            </a:r>
            <a:endParaRPr lang="es-ES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79" y="1646238"/>
            <a:ext cx="314444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7355160" cy="1159240"/>
          </a:xfrm>
        </p:spPr>
        <p:txBody>
          <a:bodyPr/>
          <a:lstStyle/>
          <a:p>
            <a:r>
              <a:rPr lang="es-A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</a:t>
            </a:r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ealismo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Florencio Sánchez</a:t>
            </a:r>
          </a:p>
          <a:p>
            <a:r>
              <a:rPr lang="es-AR" dirty="0" smtClean="0"/>
              <a:t>Roberto Payró</a:t>
            </a:r>
          </a:p>
          <a:p>
            <a:r>
              <a:rPr lang="es-AR" dirty="0" smtClean="0"/>
              <a:t>Gregorio de </a:t>
            </a:r>
            <a:r>
              <a:rPr lang="es-AR" dirty="0" err="1" smtClean="0"/>
              <a:t>Laferrere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433</TotalTime>
  <Words>670</Words>
  <Application>Microsoft Office PowerPoint</Application>
  <PresentationFormat>Presentación en pantalla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Rockwell</vt:lpstr>
      <vt:lpstr>Wingdings 2</vt:lpstr>
      <vt:lpstr>Fundición</vt:lpstr>
      <vt:lpstr>El realismo en Latinoamérica</vt:lpstr>
      <vt:lpstr>El costumbrismo</vt:lpstr>
      <vt:lpstr>Representantes</vt:lpstr>
      <vt:lpstr>Cuadro de costumbres</vt:lpstr>
      <vt:lpstr>Presentación de PowerPoint</vt:lpstr>
      <vt:lpstr>Realismo Naturalismo rioplatense</vt:lpstr>
      <vt:lpstr>Realismo Naturalismo rioplatense</vt:lpstr>
      <vt:lpstr>Teatro gauchesco</vt:lpstr>
      <vt:lpstr>Realismo</vt:lpstr>
      <vt:lpstr>Ernesto Herrera (1889/1917)</vt:lpstr>
      <vt:lpstr>Obras</vt:lpstr>
      <vt:lpstr>El drama rural</vt:lpstr>
      <vt:lpstr>El drama rural</vt:lpstr>
      <vt:lpstr>El drama rural</vt:lpstr>
      <vt:lpstr>El drama rural</vt:lpstr>
      <vt:lpstr>Tema rural</vt:lpstr>
      <vt:lpstr>Conflicto rural</vt:lpstr>
      <vt:lpstr>Hombre ganadero</vt:lpstr>
      <vt:lpstr>Hombre agricultor</vt:lpstr>
      <vt:lpstr>El león ciego</vt:lpstr>
      <vt:lpstr>El león ciego</vt:lpstr>
      <vt:lpstr>El caudillo</vt:lpstr>
      <vt:lpstr>Época </vt:lpstr>
      <vt:lpstr>Tema 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realismo en latinoamérica</dc:title>
  <dc:creator>Valued Acer Customer</dc:creator>
  <cp:lastModifiedBy>Gabriela</cp:lastModifiedBy>
  <cp:revision>40</cp:revision>
  <dcterms:created xsi:type="dcterms:W3CDTF">2011-10-23T19:55:13Z</dcterms:created>
  <dcterms:modified xsi:type="dcterms:W3CDTF">2020-10-10T23:07:48Z</dcterms:modified>
</cp:coreProperties>
</file>