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0749-154F-4E0F-953E-9AE9A896A521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2CE5-F8BC-483E-91BB-040803937B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0749-154F-4E0F-953E-9AE9A896A521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2CE5-F8BC-483E-91BB-040803937B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0749-154F-4E0F-953E-9AE9A896A521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2CE5-F8BC-483E-91BB-040803937B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0749-154F-4E0F-953E-9AE9A896A521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2CE5-F8BC-483E-91BB-040803937B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0749-154F-4E0F-953E-9AE9A896A521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2CE5-F8BC-483E-91BB-040803937B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0749-154F-4E0F-953E-9AE9A896A521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2CE5-F8BC-483E-91BB-040803937B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0749-154F-4E0F-953E-9AE9A896A521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2CE5-F8BC-483E-91BB-040803937B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0749-154F-4E0F-953E-9AE9A896A521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2CE5-F8BC-483E-91BB-040803937B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0749-154F-4E0F-953E-9AE9A896A521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2CE5-F8BC-483E-91BB-040803937B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0749-154F-4E0F-953E-9AE9A896A521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2CE5-F8BC-483E-91BB-040803937B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0749-154F-4E0F-953E-9AE9A896A521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2CE5-F8BC-483E-91BB-040803937B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10749-154F-4E0F-953E-9AE9A896A521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62CE5-F8BC-483E-91BB-040803937B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Revolución Francesa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1789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Revolución Francesa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Triunfo de la burguesía sobre la nobleza</a:t>
            </a:r>
          </a:p>
          <a:p>
            <a:r>
              <a:rPr lang="es-AR" dirty="0" smtClean="0"/>
              <a:t>Termina con el sistema feudal en casi toda Europa</a:t>
            </a:r>
          </a:p>
          <a:p>
            <a:r>
              <a:rPr lang="es-AR" dirty="0" smtClean="0"/>
              <a:t>Triunfo de las ideas liberales</a:t>
            </a:r>
          </a:p>
          <a:p>
            <a:r>
              <a:rPr lang="es-AR" dirty="0" smtClean="0"/>
              <a:t>Precursores: pensadores de la Ilustración</a:t>
            </a:r>
          </a:p>
          <a:p>
            <a:r>
              <a:rPr lang="es-AR" dirty="0" smtClean="0"/>
              <a:t>Influencia en Europa y en América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Revolución Francesa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AR" dirty="0" smtClean="0"/>
              <a:t>.Luis XIV, Luis XV, Luis XVI</a:t>
            </a:r>
          </a:p>
          <a:p>
            <a:r>
              <a:rPr lang="es-AR" dirty="0" smtClean="0"/>
              <a:t>Estado Absolutista</a:t>
            </a:r>
          </a:p>
          <a:p>
            <a:r>
              <a:rPr lang="es-AR" dirty="0" smtClean="0"/>
              <a:t>Elevado número de funcionarios</a:t>
            </a:r>
          </a:p>
          <a:p>
            <a:r>
              <a:rPr lang="es-AR" dirty="0" smtClean="0"/>
              <a:t>Ejército permanente (1778- Guerra de Inglaterra con América del Norte)</a:t>
            </a:r>
          </a:p>
          <a:p>
            <a:r>
              <a:rPr lang="es-AR" dirty="0" smtClean="0"/>
              <a:t>Corte rodeada de lujos</a:t>
            </a:r>
          </a:p>
          <a:p>
            <a:r>
              <a:rPr lang="es-AR" dirty="0" smtClean="0"/>
              <a:t>Fuerte recaudación de impuestos</a:t>
            </a:r>
          </a:p>
          <a:p>
            <a:r>
              <a:rPr lang="es-AR" dirty="0" smtClean="0"/>
              <a:t>Nobleza: exigen más contribución a </a:t>
            </a:r>
            <a:r>
              <a:rPr lang="es-AR" smtClean="0"/>
              <a:t>los campesinos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Revolución Francesa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Descontento y agitación social</a:t>
            </a:r>
          </a:p>
          <a:p>
            <a:r>
              <a:rPr lang="es-AR" dirty="0" smtClean="0"/>
              <a:t>Toma de la Bastilla </a:t>
            </a:r>
          </a:p>
          <a:p>
            <a:r>
              <a:rPr lang="es-AR" dirty="0" smtClean="0"/>
              <a:t>Exigen fin del absolutismo</a:t>
            </a:r>
          </a:p>
          <a:p>
            <a:r>
              <a:rPr lang="es-AR" dirty="0"/>
              <a:t> </a:t>
            </a:r>
            <a:r>
              <a:rPr lang="es-AR" dirty="0" smtClean="0"/>
              <a:t>Campesinos: saqueo de castillos en toda Francia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Triunfo alta burguesía (1ª etapa)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Alta burguesía: grandes comerciantes, propietarios de industrias, financistas, banqueros</a:t>
            </a:r>
          </a:p>
          <a:p>
            <a:r>
              <a:rPr lang="es-AR" dirty="0" smtClean="0"/>
              <a:t>Baja burguesía: médicos, abogados, propietarios de pequeños talleres y tiendas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Gobernar:</a:t>
            </a:r>
          </a:p>
          <a:p>
            <a:r>
              <a:rPr lang="es-AR" dirty="0" smtClean="0"/>
              <a:t>Alta burguesía: (girondinos) acuerdos con la nobleza. Que los pobres no voten</a:t>
            </a:r>
            <a:endParaRPr lang="es-ES" dirty="0" smtClean="0"/>
          </a:p>
          <a:p>
            <a:r>
              <a:rPr lang="es-AR" dirty="0" smtClean="0"/>
              <a:t>Baja burguesía: (jacobinos). Aliviar el hambre de los más humildes. 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Asamblea. 2ª etapa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 smtClean="0"/>
              <a:t>Asamblea decide:</a:t>
            </a:r>
          </a:p>
          <a:p>
            <a:r>
              <a:rPr lang="es-AR" dirty="0" smtClean="0"/>
              <a:t>Suprimir todos los privilegios de la nobleza</a:t>
            </a:r>
          </a:p>
          <a:p>
            <a:r>
              <a:rPr lang="es-AR" dirty="0" smtClean="0"/>
              <a:t>Declaración de los derechos del hombre: libertad, igualdad, fraternidad</a:t>
            </a:r>
          </a:p>
          <a:p>
            <a:r>
              <a:rPr lang="es-AR" dirty="0" smtClean="0"/>
              <a:t>Libertad para comerciar</a:t>
            </a:r>
          </a:p>
          <a:p>
            <a:r>
              <a:rPr lang="es-AR" dirty="0" smtClean="0"/>
              <a:t>Defensa de la propiedad privada</a:t>
            </a:r>
          </a:p>
          <a:p>
            <a:r>
              <a:rPr lang="es-AR" dirty="0" smtClean="0"/>
              <a:t>Tres poderes</a:t>
            </a:r>
          </a:p>
          <a:p>
            <a:r>
              <a:rPr lang="es-AR" dirty="0" smtClean="0"/>
              <a:t>Nueva Constitución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Convención  1792 2ª etapa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Abolición de la esclavitud en colonias francesas</a:t>
            </a:r>
          </a:p>
          <a:p>
            <a:r>
              <a:rPr lang="es-AR" dirty="0" err="1" smtClean="0"/>
              <a:t>Robespiere</a:t>
            </a:r>
            <a:endParaRPr lang="es-AR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3ª etapa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La alta burguesía recupera el poder</a:t>
            </a:r>
          </a:p>
          <a:p>
            <a:r>
              <a:rPr lang="es-AR" dirty="0" smtClean="0"/>
              <a:t>1794 a 1815</a:t>
            </a:r>
          </a:p>
          <a:p>
            <a:r>
              <a:rPr lang="es-AR" dirty="0" err="1" smtClean="0"/>
              <a:t>Robespiere</a:t>
            </a:r>
            <a:r>
              <a:rPr lang="es-AR" smtClean="0"/>
              <a:t> guillotinado</a:t>
            </a:r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234</Words>
  <Application>Microsoft Office PowerPoint</Application>
  <PresentationFormat>Presentación en pantalla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Calibri</vt:lpstr>
      <vt:lpstr>Tema de Office</vt:lpstr>
      <vt:lpstr>Revolución Francesa</vt:lpstr>
      <vt:lpstr>Revolución Francesa</vt:lpstr>
      <vt:lpstr>Revolución Francesa</vt:lpstr>
      <vt:lpstr>Revolución Francesa</vt:lpstr>
      <vt:lpstr>Triunfo alta burguesía (1ª etapa)</vt:lpstr>
      <vt:lpstr>Presentación de PowerPoint</vt:lpstr>
      <vt:lpstr>Asamblea. 2ª etapa</vt:lpstr>
      <vt:lpstr>Convención  1792 2ª etapa</vt:lpstr>
      <vt:lpstr>3ª etapa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Revolución Francesa</dc:title>
  <dc:creator>Valued Acer Customer</dc:creator>
  <cp:lastModifiedBy>Gabriela</cp:lastModifiedBy>
  <cp:revision>3</cp:revision>
  <dcterms:created xsi:type="dcterms:W3CDTF">2013-08-03T21:56:40Z</dcterms:created>
  <dcterms:modified xsi:type="dcterms:W3CDTF">2020-08-25T00:40:12Z</dcterms:modified>
</cp:coreProperties>
</file>