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6" r:id="rId6"/>
    <p:sldId id="267" r:id="rId7"/>
    <p:sldId id="260" r:id="rId8"/>
    <p:sldId id="263" r:id="rId9"/>
    <p:sldId id="258" r:id="rId10"/>
    <p:sldId id="261" r:id="rId11"/>
    <p:sldId id="265" r:id="rId12"/>
    <p:sldId id="269" r:id="rId13"/>
    <p:sldId id="268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79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02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672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7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246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56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38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900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731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977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57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187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3F6A-5937-4442-A6F8-BF794FC8AC7F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863A-A03B-4B0D-BC71-79D8C0E9E5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1978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jecución de gimnasta en anillos">
            <a:extLst>
              <a:ext uri="{FF2B5EF4-FFF2-40B4-BE49-F238E27FC236}">
                <a16:creationId xmlns:a16="http://schemas.microsoft.com/office/drawing/2014/main" id="{616FDC6F-3123-43C3-8DB2-5E65AA8A2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3" b="922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F0CB4A-DBB3-4AEC-A390-C073E78C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488253"/>
            <a:ext cx="3193366" cy="1620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MANOS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437092-E693-4C92-8D89-23EF7C00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329005"/>
            <a:ext cx="3640761" cy="2025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AR" dirty="0">
                <a:solidFill>
                  <a:srgbClr val="FFFFFF"/>
                </a:solidFill>
              </a:rPr>
              <a:t>DIBUJO CERÁMICO II</a:t>
            </a:r>
          </a:p>
          <a:p>
            <a:r>
              <a:rPr lang="es-AR" dirty="0" err="1">
                <a:solidFill>
                  <a:srgbClr val="FFFFFF"/>
                </a:solidFill>
              </a:rPr>
              <a:t>prof</a:t>
            </a:r>
            <a:r>
              <a:rPr lang="es-AR" dirty="0">
                <a:solidFill>
                  <a:srgbClr val="FFFFFF"/>
                </a:solidFill>
              </a:rPr>
              <a:t> titular PATRICIA COLOMBO</a:t>
            </a:r>
          </a:p>
          <a:p>
            <a:r>
              <a:rPr lang="es-AR" dirty="0" err="1">
                <a:solidFill>
                  <a:srgbClr val="FFFFFF"/>
                </a:solidFill>
              </a:rPr>
              <a:t>prof</a:t>
            </a:r>
            <a:r>
              <a:rPr lang="es-AR" dirty="0">
                <a:solidFill>
                  <a:srgbClr val="FFFFFF"/>
                </a:solidFill>
              </a:rPr>
              <a:t> </a:t>
            </a:r>
            <a:r>
              <a:rPr lang="es-AR" dirty="0" err="1">
                <a:solidFill>
                  <a:srgbClr val="FFFFFF"/>
                </a:solidFill>
              </a:rPr>
              <a:t>jtp</a:t>
            </a:r>
            <a:r>
              <a:rPr lang="es-AR" dirty="0">
                <a:solidFill>
                  <a:srgbClr val="FFFFFF"/>
                </a:solidFill>
              </a:rPr>
              <a:t> ANA INÉS FERRARESE</a:t>
            </a:r>
          </a:p>
          <a:p>
            <a:endParaRPr lang="es-A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3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1E88049E-475F-4F9A-A528-477AFD70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0" y="0"/>
            <a:ext cx="3691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5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foto, gato, espejo&#10;&#10;Descripción generada automáticamente">
            <a:extLst>
              <a:ext uri="{FF2B5EF4-FFF2-40B4-BE49-F238E27FC236}">
                <a16:creationId xmlns:a16="http://schemas.microsoft.com/office/drawing/2014/main" id="{3D5F91B8-DF4A-4B78-8019-A9896A2B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5" y="0"/>
            <a:ext cx="5298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0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viendo, foto, mujer&#10;&#10;Descripción generada automáticamente">
            <a:extLst>
              <a:ext uri="{FF2B5EF4-FFF2-40B4-BE49-F238E27FC236}">
                <a16:creationId xmlns:a16="http://schemas.microsoft.com/office/drawing/2014/main" id="{A3AC2D87-F0B7-40EC-B003-ABA5B18F7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624EF-DC9C-49B7-AFB2-568B0A28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ACTIVIDAD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1- MARCAR TU MANO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REFLEXIONAR SOBRE LA FORMA DE TU MANO. OBSERVAR ADELANTE Y ATRAS Y DIFERENTES POSICIONES.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2- OBSERVAR POSICIONES Y SACAR FOTOS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3- PRACTICAR DIFERENTES POSES: PRIMERO CON UN BOCETO SUELTO UBICANDO FORMAS, EJES Y LUEGO  DIBUJANDO CON MAYOR DETALLE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4- DIBUJAR UNA/S MANO/S TOMANDO OBJETOS CERÁMICOS, DIBUJAR CON MANOS CON GUANTES O CON UN TELA.</a:t>
            </a:r>
            <a:endParaRPr lang="es-A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9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ato, café, parado, puesto&#10;&#10;Descripción generada automáticamente">
            <a:extLst>
              <a:ext uri="{FF2B5EF4-FFF2-40B4-BE49-F238E27FC236}">
                <a16:creationId xmlns:a16="http://schemas.microsoft.com/office/drawing/2014/main" id="{D843995D-C47E-4B59-AC4B-A68A1B4A8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492368"/>
            <a:ext cx="7962313" cy="59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campo de tierra&#10;&#10;Descripción generada automáticamente con confianza baja">
            <a:extLst>
              <a:ext uri="{FF2B5EF4-FFF2-40B4-BE49-F238E27FC236}">
                <a16:creationId xmlns:a16="http://schemas.microsoft.com/office/drawing/2014/main" id="{157E5E6C-0E2D-461F-B6B2-30829B99F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02E23B-5F49-42AF-B9CA-0FAEF89F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597" y="1122362"/>
            <a:ext cx="6499274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          PIES </a:t>
            </a:r>
          </a:p>
        </p:txBody>
      </p:sp>
    </p:spTree>
    <p:extLst>
      <p:ext uri="{BB962C8B-B14F-4D97-AF65-F5344CB8AC3E}">
        <p14:creationId xmlns:p14="http://schemas.microsoft.com/office/powerpoint/2010/main" val="1476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59111F3-00A8-4FE0-A167-2F326591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3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3A7D476B-0975-40A4-8BEE-A1836417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3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1170373-3BDD-4D79-9DF2-358C59AC1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0" y="643466"/>
            <a:ext cx="72824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A8CB76E-6393-484A-9A11-B9E0570B1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3" y="0"/>
            <a:ext cx="3921919" cy="6858000"/>
          </a:xfrm>
          <a:prstGeom prst="rect">
            <a:avLst/>
          </a:prstGeom>
        </p:spPr>
      </p:pic>
      <p:pic>
        <p:nvPicPr>
          <p:cNvPr id="4" name="Imagen 3" descr="Un 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11570838-4F92-4DD0-8DDB-F3381A5D1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95" y="381000"/>
            <a:ext cx="47815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4E5B5-6FEB-4C07-9FAC-4BA36687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1074" cy="4671109"/>
          </a:xfrm>
        </p:spPr>
        <p:txBody>
          <a:bodyPr>
            <a:normAutofit/>
          </a:bodyPr>
          <a:lstStyle/>
          <a:p>
            <a:r>
              <a:rPr lang="es-AR" sz="2400" dirty="0"/>
              <a:t>UNA FORMA DE CONOCER LA MANO ES MARCAR PARA PODER OBSERVAR EN LOS DIFERENTES MOVIMIENTOS</a:t>
            </a:r>
          </a:p>
        </p:txBody>
      </p:sp>
      <p:pic>
        <p:nvPicPr>
          <p:cNvPr id="4" name="Imagen 3" descr="Imagen que contiene ropa, uniforme militar, taza&#10;&#10;Descripción generada automáticamente">
            <a:extLst>
              <a:ext uri="{FF2B5EF4-FFF2-40B4-BE49-F238E27FC236}">
                <a16:creationId xmlns:a16="http://schemas.microsoft.com/office/drawing/2014/main" id="{CE66CB67-6817-47A1-8224-5DD6DA62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365125"/>
            <a:ext cx="432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9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B59C80A-D5D3-422C-81D3-4D089BBF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3" y="0"/>
            <a:ext cx="5601437" cy="6858000"/>
          </a:xfrm>
          <a:prstGeom prst="rect">
            <a:avLst/>
          </a:prstGeom>
        </p:spPr>
      </p:pic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50612BD-78AB-48D6-9B14-4B9F093A2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-1"/>
            <a:ext cx="4429370" cy="68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B0B6AB30-73EF-458C-A49E-CBDABAFD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89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mano muestra un objeto en la mano&#10;&#10;Descripción generada automáticamente con confianza baja">
            <a:extLst>
              <a:ext uri="{FF2B5EF4-FFF2-40B4-BE49-F238E27FC236}">
                <a16:creationId xmlns:a16="http://schemas.microsoft.com/office/drawing/2014/main" id="{AB4B3FCD-2BFB-437C-BB3A-1FD1189E8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1" r="-2" b="-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10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tatu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1F3C5E-D4B4-4833-80A4-6751941EE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8" y="365125"/>
            <a:ext cx="7058391" cy="60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9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75795-A5F5-406A-9C32-EF20CF2F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7F0E1-0F77-4465-AA9E-5916F63C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54600"/>
          </a:xfrm>
        </p:spPr>
        <p:txBody>
          <a:bodyPr>
            <a:normAutofit fontScale="77500" lnSpcReduction="20000"/>
          </a:bodyPr>
          <a:lstStyle/>
          <a:p>
            <a:r>
              <a:rPr lang="es-AR" dirty="0"/>
              <a:t>Actividad para la cátedra y presentar en la semana de las artes:</a:t>
            </a:r>
          </a:p>
          <a:p>
            <a:r>
              <a:rPr lang="es-AR" dirty="0"/>
              <a:t> EXPOSICIÓN :TRANSITO</a:t>
            </a:r>
          </a:p>
          <a:p>
            <a:r>
              <a:rPr lang="es-AR" dirty="0"/>
              <a:t>Primero practicar la forma</a:t>
            </a:r>
          </a:p>
          <a:p>
            <a:r>
              <a:rPr lang="es-AR" dirty="0">
                <a:solidFill>
                  <a:srgbClr val="FFC000"/>
                </a:solidFill>
              </a:rPr>
              <a:t>Dibujar los pies y algo de su pierna caminando como las imágenes de abajo</a:t>
            </a:r>
          </a:p>
          <a:p>
            <a:r>
              <a:rPr lang="es-AR" dirty="0"/>
              <a:t>Soporte : el que quieras, intenta el no convencional: nailon, diario, tela, hoja teñida o trabajada, mapa, plástico de burbujas, textil, transfer de fotos, collage busca a tu alrededor y busca la oportunidad. Puede ser hoja de dibujo y objetos de cerámica arriba, o intervenido con otros procedimientos</a:t>
            </a:r>
          </a:p>
          <a:p>
            <a:r>
              <a:rPr lang="es-AR" dirty="0"/>
              <a:t>Los pies puede ser intervenidos modificando su piel (piel como textura de piedra, pies llenos de objetos, combinar con elementos hechos de cerámicas, con dibujos de paisajes, </a:t>
            </a:r>
            <a:r>
              <a:rPr lang="es-AR" dirty="0" err="1"/>
              <a:t>etc</a:t>
            </a:r>
            <a:r>
              <a:rPr lang="es-AR" dirty="0"/>
              <a:t>)</a:t>
            </a:r>
          </a:p>
          <a:p>
            <a:r>
              <a:rPr lang="es-AR" dirty="0"/>
              <a:t>Los pies caminan sobre… barbijos, hojas, arcilla, palabras, suelo, texturas diferentes</a:t>
            </a:r>
          </a:p>
          <a:p>
            <a:r>
              <a:rPr lang="es-AR" dirty="0"/>
              <a:t>Técnica : acuarela, lápiz, tiza, carbonilla, etc.</a:t>
            </a:r>
          </a:p>
          <a:p>
            <a:r>
              <a:rPr lang="es-AR" dirty="0"/>
              <a:t>Sacar foto </a:t>
            </a:r>
          </a:p>
        </p:txBody>
      </p:sp>
    </p:spTree>
    <p:extLst>
      <p:ext uri="{BB962C8B-B14F-4D97-AF65-F5344CB8AC3E}">
        <p14:creationId xmlns:p14="http://schemas.microsoft.com/office/powerpoint/2010/main" val="3664448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pa&#10;&#10;Descripción generada automáticamente">
            <a:extLst>
              <a:ext uri="{FF2B5EF4-FFF2-40B4-BE49-F238E27FC236}">
                <a16:creationId xmlns:a16="http://schemas.microsoft.com/office/drawing/2014/main" id="{12E4A3A0-6017-445A-B7B2-726597DA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38150"/>
            <a:ext cx="10287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21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80B4D3CE-4051-462E-AA51-0EFB0D5C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98600"/>
            <a:ext cx="8128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3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68532-8F54-42C5-8561-3ED2EDE7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86157" cy="1325563"/>
          </a:xfrm>
        </p:spPr>
        <p:txBody>
          <a:bodyPr>
            <a:normAutofit/>
          </a:bodyPr>
          <a:lstStyle/>
          <a:p>
            <a:r>
              <a:rPr lang="es-AR" sz="2000" dirty="0"/>
              <a:t>OTRA FORMA MAS SIMPLE DE MARCAR LA MANO</a:t>
            </a:r>
          </a:p>
        </p:txBody>
      </p:sp>
      <p:pic>
        <p:nvPicPr>
          <p:cNvPr id="4" name="Imagen 3" descr="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4D2820B-FDE1-4113-B4C3-BDC732347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65" y="225083"/>
            <a:ext cx="456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6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81F2C-06CE-41B3-9273-10783B3A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07523" cy="3376881"/>
          </a:xfrm>
        </p:spPr>
        <p:txBody>
          <a:bodyPr>
            <a:normAutofit/>
          </a:bodyPr>
          <a:lstStyle/>
          <a:p>
            <a:r>
              <a:rPr lang="es-AR" sz="2400" dirty="0"/>
              <a:t>USAR UN GUANTE TAMBIEN AYUDA A TRABAJAR</a:t>
            </a:r>
          </a:p>
        </p:txBody>
      </p:sp>
      <p:pic>
        <p:nvPicPr>
          <p:cNvPr id="4" name="Imagen 3" descr="Imagen que contiene luz, competencia de atletismo&#10;&#10;Descripción generada automáticamente">
            <a:extLst>
              <a:ext uri="{FF2B5EF4-FFF2-40B4-BE49-F238E27FC236}">
                <a16:creationId xmlns:a16="http://schemas.microsoft.com/office/drawing/2014/main" id="{061CDF4F-050D-47AA-9015-068D769E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60"/>
            <a:ext cx="3638843" cy="68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49C39-15DE-4029-B650-99D6CD579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75" y="0"/>
            <a:ext cx="501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4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79D5F10-14A5-4A94-B748-D45C266AD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31" y="-708"/>
            <a:ext cx="7192539" cy="68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0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444DE-AEA6-44B6-866A-C078E77B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69898" cy="4474161"/>
          </a:xfrm>
        </p:spPr>
        <p:txBody>
          <a:bodyPr>
            <a:normAutofit/>
          </a:bodyPr>
          <a:lstStyle/>
          <a:p>
            <a:r>
              <a:rPr lang="es-AR" sz="2400" dirty="0"/>
              <a:t>DIBUJAR PRIMERO EL ESQUEMA Y LUEGO COMPLETAR CONFORMANDO  LA MANO</a:t>
            </a:r>
          </a:p>
        </p:txBody>
      </p:sp>
      <p:pic>
        <p:nvPicPr>
          <p:cNvPr id="4" name="Imagen 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49AE1F4F-1193-49BA-8746-32C532E36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83" y="0"/>
            <a:ext cx="481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13828-FD38-4B79-9B16-043A734C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3500" cy="3278407"/>
          </a:xfrm>
        </p:spPr>
        <p:txBody>
          <a:bodyPr>
            <a:normAutofit/>
          </a:bodyPr>
          <a:lstStyle/>
          <a:p>
            <a:r>
              <a:rPr lang="es-AR" sz="2400" dirty="0"/>
              <a:t>UNA VEZ QUE OBSERVA, REFLEXIONA SOMBRE COMO ES LA FORMA GENERAL PODER JUGAR CON AS TEXTURAS</a:t>
            </a:r>
          </a:p>
        </p:txBody>
      </p:sp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5B9D55B-58F7-4430-9ED2-A58F6979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F22935-FD19-4472-8399-6DC0C75E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54000"/>
            <a:ext cx="4762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307</Words>
  <Application>Microsoft Office PowerPoint</Application>
  <PresentationFormat>Panorámica</PresentationFormat>
  <Paragraphs>21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MANOS</vt:lpstr>
      <vt:lpstr>UNA FORMA DE CONOCER LA MANO ES MARCAR PARA PODER OBSERVAR EN LOS DIFERENTES MOVIMIENTOS</vt:lpstr>
      <vt:lpstr>OTRA FORMA MAS SIMPLE DE MARCAR LA MANO</vt:lpstr>
      <vt:lpstr>USAR UN GUANTE TAMBIEN AYUDA A TRABAJAR</vt:lpstr>
      <vt:lpstr>Presentación de PowerPoint</vt:lpstr>
      <vt:lpstr>Presentación de PowerPoint</vt:lpstr>
      <vt:lpstr>DIBUJAR PRIMERO EL ESQUEMA Y LUEGO COMPLETAR CONFORMANDO  LA MANO</vt:lpstr>
      <vt:lpstr>UNA VEZ QUE OBSERVA, REFLEXIONA SOMBRE COMO ES LA FORMA GENERAL PODER JUGAR CON AS TEXTURAS</vt:lpstr>
      <vt:lpstr>Presentación de PowerPoint</vt:lpstr>
      <vt:lpstr>Presentación de PowerPoint</vt:lpstr>
      <vt:lpstr>Presentación de PowerPoint</vt:lpstr>
      <vt:lpstr>Presentación de PowerPoint</vt:lpstr>
      <vt:lpstr>ACTIVIDAD 1- MARCAR TU MANO REFLEXIONAR SOBRE LA FORMA DE TU MANO. OBSERVAR ADELANTE Y ATRAS Y DIFERENTES POSICIONES. 2- OBSERVAR POSICIONES Y SACAR FOTOS 3- PRACTICAR DIFERENTES POSES: PRIMERO CON UN BOCETO SUELTO UBICANDO FORMAS, EJES Y LUEGO  DIBUJANDO CON MAYOR DETALLE 4- DIBUJAR UNA/S MANO/S TOMANDO OBJETOS CERÁMICOS, DIBUJAR CON MANOS CON GUANTES O CON UN TELA.</vt:lpstr>
      <vt:lpstr>Presentación de PowerPoint</vt:lpstr>
      <vt:lpstr>          PIES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MANOS</dc:title>
  <dc:creator>patricia colombo</dc:creator>
  <cp:lastModifiedBy>patricia colombo</cp:lastModifiedBy>
  <cp:revision>10</cp:revision>
  <dcterms:created xsi:type="dcterms:W3CDTF">2021-08-16T23:51:52Z</dcterms:created>
  <dcterms:modified xsi:type="dcterms:W3CDTF">2021-08-24T23:31:21Z</dcterms:modified>
</cp:coreProperties>
</file>