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9" r:id="rId3"/>
    <p:sldId id="262" r:id="rId4"/>
    <p:sldId id="258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1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00925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23913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09794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573790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393536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324426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125171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122512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9495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56811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573164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1670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0880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416081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7978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39538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672589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28564BF2-390F-458D-A284-C168050243F5}" type="datetimeFigureOut">
              <a:rPr lang="es-MX" smtClean="0"/>
              <a:t>14/09/2020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B2C6857-0AB4-4CAA-B4BB-35E75EC79AA6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20609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  <p:sldLayoutId id="2147483784" r:id="rId16"/>
    <p:sldLayoutId id="2147483785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ounded Rectangle 4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52944" y="648931"/>
            <a:ext cx="3982086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sultado de imagen para manuel ascencio segu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6350" y="1011765"/>
            <a:ext cx="3236091" cy="454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53785" y="1380068"/>
            <a:ext cx="4978303" cy="2616199"/>
          </a:xfrm>
        </p:spPr>
        <p:txBody>
          <a:bodyPr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s-AR">
                <a:latin typeface="AR BERKLEY" panose="02000000000000000000" pitchFamily="2" charset="0"/>
              </a:rPr>
              <a:t>Manuel Ascencio Segura (1805/1871)</a:t>
            </a:r>
            <a:endParaRPr lang="es-MX">
              <a:latin typeface="AR BERKLEY" panose="02000000000000000000" pitchFamily="2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151575" y="3996267"/>
            <a:ext cx="4080514" cy="1139151"/>
          </a:xfrm>
        </p:spPr>
        <p:txBody>
          <a:bodyPr>
            <a:normAutofit/>
          </a:bodyPr>
          <a:lstStyle/>
          <a:p>
            <a:r>
              <a:rPr lang="es-MX">
                <a:latin typeface="AR BERKLEY" panose="02000000000000000000" pitchFamily="2" charset="0"/>
              </a:rPr>
              <a:t>El  Sargento Canuto</a:t>
            </a:r>
          </a:p>
        </p:txBody>
      </p:sp>
    </p:spTree>
    <p:extLst>
      <p:ext uri="{BB962C8B-B14F-4D97-AF65-F5344CB8AC3E}">
        <p14:creationId xmlns:p14="http://schemas.microsoft.com/office/powerpoint/2010/main" val="6687113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3" name="Group 70"/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72" name="Freeform 6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73" name="Freeform 7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74" name="Freeform 8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75" name="Freeform 9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76" name="Freeform 10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77" name="Freeform 11"/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064" name="Rounded Rectangle 16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96000" y="648931"/>
            <a:ext cx="5407023" cy="5231964"/>
          </a:xfrm>
          <a:prstGeom prst="roundRect">
            <a:avLst>
              <a:gd name="adj" fmla="val 4834"/>
            </a:avLst>
          </a:prstGeom>
          <a:solidFill>
            <a:schemeClr val="bg1"/>
          </a:solidFill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28 de Julio: Día de la Proclamación de la Independencia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11" r="18198" b="3"/>
          <a:stretch/>
        </p:blipFill>
        <p:spPr bwMode="auto">
          <a:xfrm>
            <a:off x="6434407" y="1011765"/>
            <a:ext cx="4744154" cy="4546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2" y="685800"/>
            <a:ext cx="4278928" cy="1752599"/>
          </a:xfrm>
        </p:spPr>
        <p:txBody>
          <a:bodyPr>
            <a:normAutofit/>
          </a:bodyPr>
          <a:lstStyle/>
          <a:p>
            <a:r>
              <a:rPr lang="es-AR"/>
              <a:t>Perú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49569" y="1863969"/>
            <a:ext cx="5160376" cy="3927231"/>
          </a:xfrm>
        </p:spPr>
        <p:txBody>
          <a:bodyPr>
            <a:normAutofit/>
          </a:bodyPr>
          <a:lstStyle/>
          <a:p>
            <a:r>
              <a:rPr lang="es-AR" dirty="0"/>
              <a:t>La proclamación de la independencia se convierte en tema teatral</a:t>
            </a:r>
          </a:p>
          <a:p>
            <a:r>
              <a:rPr lang="es-AR" dirty="0"/>
              <a:t>Exaltación de lo popular y lo criollo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04151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124324" y="-171450"/>
            <a:ext cx="6029326" cy="1952626"/>
          </a:xfrm>
        </p:spPr>
        <p:txBody>
          <a:bodyPr/>
          <a:lstStyle/>
          <a:p>
            <a:endParaRPr lang="es-MX" dirty="0"/>
          </a:p>
        </p:txBody>
      </p:sp>
      <p:sp>
        <p:nvSpPr>
          <p:cNvPr id="5" name="Marcador de contenido 4"/>
          <p:cNvSpPr>
            <a:spLocks noGrp="1"/>
          </p:cNvSpPr>
          <p:nvPr>
            <p:ph idx="1"/>
          </p:nvPr>
        </p:nvSpPr>
        <p:spPr>
          <a:xfrm>
            <a:off x="4438650" y="123826"/>
            <a:ext cx="4410075" cy="2247899"/>
          </a:xfrm>
        </p:spPr>
        <p:txBody>
          <a:bodyPr>
            <a:normAutofit/>
          </a:bodyPr>
          <a:lstStyle/>
          <a:p>
            <a:r>
              <a:rPr lang="es-MX" sz="3600" dirty="0"/>
              <a:t>Antecedentes</a:t>
            </a:r>
          </a:p>
        </p:txBody>
      </p:sp>
      <p:sp>
        <p:nvSpPr>
          <p:cNvPr id="6" name="Marcador de texto 5"/>
          <p:cNvSpPr>
            <a:spLocks noGrp="1"/>
          </p:cNvSpPr>
          <p:nvPr>
            <p:ph type="body" sz="half" idx="2"/>
          </p:nvPr>
        </p:nvSpPr>
        <p:spPr>
          <a:xfrm>
            <a:off x="1484312" y="1533526"/>
            <a:ext cx="4554538" cy="1684460"/>
          </a:xfrm>
        </p:spPr>
        <p:txBody>
          <a:bodyPr>
            <a:normAutofit/>
          </a:bodyPr>
          <a:lstStyle/>
          <a:p>
            <a:r>
              <a:rPr lang="es-MX" sz="2400" dirty="0"/>
              <a:t>Virrey Amat y La </a:t>
            </a:r>
            <a:r>
              <a:rPr lang="es-MX" sz="2400" dirty="0" err="1"/>
              <a:t>Perricholi</a:t>
            </a:r>
            <a:endParaRPr lang="es-MX" sz="2400" dirty="0"/>
          </a:p>
        </p:txBody>
      </p:sp>
      <p:pic>
        <p:nvPicPr>
          <p:cNvPr id="3" name="Picture 4" descr="https://upload.wikimedia.org/wikipedia/commons/thumb/b/ba/CasadelaPerricholi.jpg/600px-CasadelaPerrichol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719" y="3217985"/>
            <a:ext cx="5355981" cy="3192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6" descr="El Señor de los Milagros: Un signo del amor de Dios Padre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245" y="2189284"/>
            <a:ext cx="4367617" cy="43448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2084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381000"/>
            <a:ext cx="8391524" cy="1495425"/>
          </a:xfrm>
        </p:spPr>
        <p:txBody>
          <a:bodyPr>
            <a:normAutofit/>
          </a:bodyPr>
          <a:lstStyle/>
          <a:p>
            <a:r>
              <a:rPr lang="es-MX" sz="2000" dirty="0"/>
              <a:t>Los primeros años de como república</a:t>
            </a:r>
          </a:p>
        </p:txBody>
      </p:sp>
      <p:pic>
        <p:nvPicPr>
          <p:cNvPr id="3074" name="Picture 2" descr="https://upload.wikimedia.org/wikipedia/commons/6/65/Junin_Patch_2s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519" y="1876425"/>
            <a:ext cx="2241510" cy="2433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http://2.bp.blogspot.com/_P-CRkDgDlF0/TE-JtcW36jI/AAAAAAAAKLI/9vMWIHz3V-A/s1600/1258032446x9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5925" y="1464466"/>
            <a:ext cx="5426078" cy="4069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62809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/>
              <a:t>Manuel </a:t>
            </a:r>
            <a:r>
              <a:rPr lang="es-AR" dirty="0" err="1"/>
              <a:t>Ascencio</a:t>
            </a:r>
            <a:r>
              <a:rPr lang="es-AR" dirty="0"/>
              <a:t> Segura (1805/1871)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84310" y="2666999"/>
            <a:ext cx="10018713" cy="3324226"/>
          </a:xfrm>
        </p:spPr>
        <p:txBody>
          <a:bodyPr>
            <a:normAutofit fontScale="92500" lnSpcReduction="20000"/>
          </a:bodyPr>
          <a:lstStyle/>
          <a:p>
            <a:r>
              <a:rPr lang="es-AR" dirty="0"/>
              <a:t>Carrera militar</a:t>
            </a:r>
          </a:p>
          <a:p>
            <a:r>
              <a:rPr lang="es-AR" dirty="0"/>
              <a:t>Ataca costumbres militares con humor</a:t>
            </a:r>
          </a:p>
          <a:p>
            <a:r>
              <a:rPr lang="es-AR" dirty="0"/>
              <a:t>Defiende el criollismo</a:t>
            </a:r>
          </a:p>
          <a:p>
            <a:r>
              <a:rPr lang="es-MX" dirty="0"/>
              <a:t>Presentó los valores democráticos de la nueva sociedad peruana</a:t>
            </a:r>
          </a:p>
          <a:p>
            <a:r>
              <a:rPr lang="es-MX" dirty="0"/>
              <a:t>Vivió  en  Piura en 1842 , publicó El Moscón</a:t>
            </a:r>
            <a:endParaRPr lang="es-AR" dirty="0"/>
          </a:p>
          <a:p>
            <a:r>
              <a:rPr lang="es-AR" dirty="0"/>
              <a:t>Obras: </a:t>
            </a:r>
            <a:r>
              <a:rPr lang="es-AR" i="1" dirty="0" err="1"/>
              <a:t>Ña</a:t>
            </a:r>
            <a:r>
              <a:rPr lang="es-AR" i="1" dirty="0"/>
              <a:t> Catita, El resignado, Criollos y afrancesados</a:t>
            </a:r>
          </a:p>
          <a:p>
            <a:r>
              <a:rPr lang="es-AR" dirty="0"/>
              <a:t>Fundador del teatro peruano</a:t>
            </a:r>
          </a:p>
          <a:p>
            <a:r>
              <a:rPr lang="es-AR" dirty="0"/>
              <a:t>Se extiende al período romántico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223936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 descr="el sargento canuto ña catita el resignado un juguete la saya y el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768" r="19441" b="3"/>
          <a:stretch/>
        </p:blipFill>
        <p:spPr bwMode="auto">
          <a:xfrm>
            <a:off x="8339668" y="1998131"/>
            <a:ext cx="3433232" cy="3791517"/>
          </a:xfrm>
          <a:prstGeom prst="roundRect">
            <a:avLst>
              <a:gd name="adj" fmla="val 4380"/>
            </a:avLst>
          </a:prstGeom>
          <a:noFill/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185333"/>
          </a:xfrm>
        </p:spPr>
        <p:txBody>
          <a:bodyPr>
            <a:normAutofit/>
          </a:bodyPr>
          <a:lstStyle/>
          <a:p>
            <a:r>
              <a:rPr lang="es-AR" dirty="0"/>
              <a:t>El sargento Canuto (1839)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84311" y="1998133"/>
            <a:ext cx="6855356" cy="3793067"/>
          </a:xfrm>
        </p:spPr>
        <p:txBody>
          <a:bodyPr>
            <a:normAutofit/>
          </a:bodyPr>
          <a:lstStyle/>
          <a:p>
            <a:r>
              <a:rPr lang="es-AR" dirty="0"/>
              <a:t>Comedia costumbrista</a:t>
            </a:r>
          </a:p>
          <a:p>
            <a:r>
              <a:rPr lang="es-AR" dirty="0"/>
              <a:t>Escrita en verso</a:t>
            </a:r>
          </a:p>
          <a:p>
            <a:r>
              <a:rPr lang="es-AR" dirty="0"/>
              <a:t>Crítica a la milicia</a:t>
            </a:r>
          </a:p>
          <a:p>
            <a:r>
              <a:rPr lang="es-AR" dirty="0"/>
              <a:t>Lenguaje popular, frases y dichos</a:t>
            </a:r>
          </a:p>
          <a:p>
            <a:r>
              <a:rPr lang="es-AR" dirty="0"/>
              <a:t>Respeta unidades</a:t>
            </a:r>
          </a:p>
          <a:p>
            <a:r>
              <a:rPr lang="es-AR" dirty="0"/>
              <a:t> Intención crítica política y social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849214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Personajes principales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Sargento fanfarrón, cobarde ante el peligro</a:t>
            </a:r>
          </a:p>
          <a:p>
            <a:r>
              <a:rPr lang="es-MX" dirty="0"/>
              <a:t>Pulido , joven valeroso</a:t>
            </a:r>
          </a:p>
          <a:p>
            <a:r>
              <a:rPr lang="es-MX" dirty="0"/>
              <a:t>Jacoba, hija de Don Sempronio</a:t>
            </a:r>
          </a:p>
        </p:txBody>
      </p:sp>
    </p:spTree>
    <p:extLst>
      <p:ext uri="{BB962C8B-B14F-4D97-AF65-F5344CB8AC3E}">
        <p14:creationId xmlns:p14="http://schemas.microsoft.com/office/powerpoint/2010/main" val="28293406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287</TotalTime>
  <Words>141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 BERKLEY</vt:lpstr>
      <vt:lpstr>Arial</vt:lpstr>
      <vt:lpstr>Corbel</vt:lpstr>
      <vt:lpstr>Parallax</vt:lpstr>
      <vt:lpstr>Manuel Ascencio Segura (1805/1871)</vt:lpstr>
      <vt:lpstr>Perú</vt:lpstr>
      <vt:lpstr>Presentación de PowerPoint</vt:lpstr>
      <vt:lpstr>Los primeros años de como república</vt:lpstr>
      <vt:lpstr>Manuel Ascencio Segura (1805/1871)</vt:lpstr>
      <vt:lpstr>El sargento Canuto (1839)</vt:lpstr>
      <vt:lpstr>Personajes principales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Isa</dc:creator>
  <cp:lastModifiedBy>Gabriela</cp:lastModifiedBy>
  <cp:revision>18</cp:revision>
  <dcterms:created xsi:type="dcterms:W3CDTF">2017-09-05T01:53:42Z</dcterms:created>
  <dcterms:modified xsi:type="dcterms:W3CDTF">2020-09-15T01:45:07Z</dcterms:modified>
</cp:coreProperties>
</file>