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2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92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91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979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379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35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2442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517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251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81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31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67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80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160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97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53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58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564BF2-390F-458D-A284-C168050243F5}" type="datetimeFigureOut">
              <a:rPr lang="es-MX" smtClean="0"/>
              <a:t>14/09/2020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B2C6857-0AB4-4CAA-B4BB-35E75EC79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60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ounded 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sultado de imagen para manuel ascencio seg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350" y="1011765"/>
            <a:ext cx="3236091" cy="454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53785" y="1380068"/>
            <a:ext cx="4978303" cy="261619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AR">
                <a:latin typeface="AR BERKLEY" panose="02000000000000000000" pitchFamily="2" charset="0"/>
              </a:rPr>
              <a:t>Manuel Ascencio Segura (1805/1871)</a:t>
            </a:r>
            <a:endParaRPr lang="es-MX">
              <a:latin typeface="AR BERKLEY" panose="02000000000000000000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51575" y="3996267"/>
            <a:ext cx="4080514" cy="1139151"/>
          </a:xfrm>
        </p:spPr>
        <p:txBody>
          <a:bodyPr>
            <a:normAutofit/>
          </a:bodyPr>
          <a:lstStyle/>
          <a:p>
            <a:r>
              <a:rPr lang="es-MX">
                <a:latin typeface="AR BERKLEY" panose="02000000000000000000" pitchFamily="2" charset="0"/>
              </a:rPr>
              <a:t>El  Sargento Canuto</a:t>
            </a:r>
          </a:p>
        </p:txBody>
      </p:sp>
    </p:spTree>
    <p:extLst>
      <p:ext uri="{BB962C8B-B14F-4D97-AF65-F5344CB8AC3E}">
        <p14:creationId xmlns:p14="http://schemas.microsoft.com/office/powerpoint/2010/main" val="66871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3" name="Group 7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72" name="Freeform 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3" name="Freeform 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4" name="Freeform 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5" name="Freeform 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6" name="Freeform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7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064" name="Rounded 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48931"/>
            <a:ext cx="540702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28 de Julio: Día de la Proclamación de la Independencia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1" r="18198" b="3"/>
          <a:stretch/>
        </p:blipFill>
        <p:spPr bwMode="auto">
          <a:xfrm>
            <a:off x="6434407" y="1011765"/>
            <a:ext cx="4744154" cy="454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4312" y="685800"/>
            <a:ext cx="4278928" cy="1752599"/>
          </a:xfrm>
        </p:spPr>
        <p:txBody>
          <a:bodyPr>
            <a:normAutofit/>
          </a:bodyPr>
          <a:lstStyle/>
          <a:p>
            <a:r>
              <a:rPr lang="es-AR"/>
              <a:t>Perú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49569" y="1863969"/>
            <a:ext cx="5160376" cy="3927231"/>
          </a:xfrm>
        </p:spPr>
        <p:txBody>
          <a:bodyPr>
            <a:normAutofit/>
          </a:bodyPr>
          <a:lstStyle/>
          <a:p>
            <a:r>
              <a:rPr lang="es-AR" dirty="0"/>
              <a:t>La proclamación de la independencia se convierte en tema teatral</a:t>
            </a:r>
          </a:p>
          <a:p>
            <a:r>
              <a:rPr lang="es-AR" dirty="0"/>
              <a:t>Exaltación de lo popular y lo criollo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415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4324" y="-171450"/>
            <a:ext cx="6029326" cy="195262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438650" y="123826"/>
            <a:ext cx="4410075" cy="2247899"/>
          </a:xfrm>
        </p:spPr>
        <p:txBody>
          <a:bodyPr>
            <a:normAutofit/>
          </a:bodyPr>
          <a:lstStyle/>
          <a:p>
            <a:r>
              <a:rPr lang="es-MX" sz="3600" dirty="0"/>
              <a:t>Antecedentes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484312" y="1533526"/>
            <a:ext cx="4554538" cy="1684460"/>
          </a:xfrm>
        </p:spPr>
        <p:txBody>
          <a:bodyPr>
            <a:normAutofit/>
          </a:bodyPr>
          <a:lstStyle/>
          <a:p>
            <a:r>
              <a:rPr lang="es-MX" sz="2400" dirty="0"/>
              <a:t>Virrey Amat y La </a:t>
            </a:r>
            <a:r>
              <a:rPr lang="es-MX" sz="2400" dirty="0" err="1"/>
              <a:t>Perricholi</a:t>
            </a:r>
            <a:endParaRPr lang="es-MX" sz="2400" dirty="0"/>
          </a:p>
        </p:txBody>
      </p:sp>
      <p:pic>
        <p:nvPicPr>
          <p:cNvPr id="3" name="Picture 4" descr="https://upload.wikimedia.org/wikipedia/commons/thumb/b/ba/CasadelaPerricholi.jpg/600px-CasadelaPerricho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19" y="3217985"/>
            <a:ext cx="5355981" cy="319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El Señor de los Milagros: Un signo del amor de Dios Padr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245" y="2189284"/>
            <a:ext cx="4367617" cy="434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08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81000"/>
            <a:ext cx="8391524" cy="1495425"/>
          </a:xfrm>
        </p:spPr>
        <p:txBody>
          <a:bodyPr>
            <a:normAutofit/>
          </a:bodyPr>
          <a:lstStyle/>
          <a:p>
            <a:r>
              <a:rPr lang="es-MX" sz="2000" dirty="0"/>
              <a:t>Los primeros años de como república</a:t>
            </a:r>
          </a:p>
        </p:txBody>
      </p:sp>
      <p:pic>
        <p:nvPicPr>
          <p:cNvPr id="3074" name="Picture 2" descr="https://upload.wikimedia.org/wikipedia/commons/6/65/Junin_Patch_2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519" y="1876425"/>
            <a:ext cx="2241510" cy="24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.bp.blogspot.com/_P-CRkDgDlF0/TE-JtcW36jI/AAAAAAAAKLI/9vMWIHz3V-A/s1600/1258032446x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1464466"/>
            <a:ext cx="5426078" cy="406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28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Manuel </a:t>
            </a:r>
            <a:r>
              <a:rPr lang="es-AR" dirty="0" err="1"/>
              <a:t>Ascencio</a:t>
            </a:r>
            <a:r>
              <a:rPr lang="es-AR" dirty="0"/>
              <a:t> Segura (1805/1871)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324226"/>
          </a:xfrm>
        </p:spPr>
        <p:txBody>
          <a:bodyPr>
            <a:normAutofit fontScale="92500" lnSpcReduction="20000"/>
          </a:bodyPr>
          <a:lstStyle/>
          <a:p>
            <a:r>
              <a:rPr lang="es-AR" dirty="0"/>
              <a:t>Carrera militar</a:t>
            </a:r>
          </a:p>
          <a:p>
            <a:r>
              <a:rPr lang="es-AR" dirty="0"/>
              <a:t>Ataca costumbres militares con humor</a:t>
            </a:r>
          </a:p>
          <a:p>
            <a:r>
              <a:rPr lang="es-AR" dirty="0"/>
              <a:t>Defiende el criollismo</a:t>
            </a:r>
          </a:p>
          <a:p>
            <a:r>
              <a:rPr lang="es-MX" dirty="0"/>
              <a:t>Presentó los valores democráticos de la nueva sociedad peruana</a:t>
            </a:r>
          </a:p>
          <a:p>
            <a:r>
              <a:rPr lang="es-MX" dirty="0"/>
              <a:t>Vivió  en  Piura en 1842 , publicó El Moscón</a:t>
            </a:r>
            <a:endParaRPr lang="es-AR" dirty="0"/>
          </a:p>
          <a:p>
            <a:r>
              <a:rPr lang="es-AR" dirty="0"/>
              <a:t>Obras: </a:t>
            </a:r>
            <a:r>
              <a:rPr lang="es-AR" i="1" dirty="0" err="1"/>
              <a:t>Ña</a:t>
            </a:r>
            <a:r>
              <a:rPr lang="es-AR" i="1" dirty="0"/>
              <a:t> Catita, El resignado, Criollos y afrancesados</a:t>
            </a:r>
          </a:p>
          <a:p>
            <a:r>
              <a:rPr lang="es-AR" dirty="0"/>
              <a:t>Fundador del teatro peruano</a:t>
            </a:r>
          </a:p>
          <a:p>
            <a:r>
              <a:rPr lang="es-AR" dirty="0"/>
              <a:t>Se extiende al período romántico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239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l sargento canuto ña catita el resignado un juguete la saya y el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8" r="19441" b="3"/>
          <a:stretch/>
        </p:blipFill>
        <p:spPr bwMode="auto">
          <a:xfrm>
            <a:off x="8339668" y="1998131"/>
            <a:ext cx="3433232" cy="3791517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85333"/>
          </a:xfrm>
        </p:spPr>
        <p:txBody>
          <a:bodyPr>
            <a:normAutofit/>
          </a:bodyPr>
          <a:lstStyle/>
          <a:p>
            <a:r>
              <a:rPr lang="es-AR" dirty="0"/>
              <a:t>El sargento Canuto (1839)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84311" y="1998133"/>
            <a:ext cx="6855356" cy="3793067"/>
          </a:xfrm>
        </p:spPr>
        <p:txBody>
          <a:bodyPr>
            <a:normAutofit/>
          </a:bodyPr>
          <a:lstStyle/>
          <a:p>
            <a:r>
              <a:rPr lang="es-AR" dirty="0"/>
              <a:t>Comedia costumbrista</a:t>
            </a:r>
          </a:p>
          <a:p>
            <a:r>
              <a:rPr lang="es-AR" dirty="0"/>
              <a:t>Escrita en verso</a:t>
            </a:r>
          </a:p>
          <a:p>
            <a:r>
              <a:rPr lang="es-AR" dirty="0"/>
              <a:t>Crítica a la milicia</a:t>
            </a:r>
          </a:p>
          <a:p>
            <a:r>
              <a:rPr lang="es-AR" dirty="0"/>
              <a:t>Lenguaje popular, frases y dichos</a:t>
            </a:r>
          </a:p>
          <a:p>
            <a:r>
              <a:rPr lang="es-AR" dirty="0"/>
              <a:t>Respeta unidades</a:t>
            </a:r>
          </a:p>
          <a:p>
            <a:r>
              <a:rPr lang="es-AR" dirty="0"/>
              <a:t> Intención crítica política y social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492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Personajes principales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Sargento fanfarrón, cobarde ante el peligro</a:t>
            </a:r>
          </a:p>
          <a:p>
            <a:r>
              <a:rPr lang="es-MX" dirty="0"/>
              <a:t>Pulido , joven valeroso</a:t>
            </a:r>
          </a:p>
          <a:p>
            <a:r>
              <a:rPr lang="es-MX" dirty="0"/>
              <a:t>Jacoba, hija de Don Sempronio</a:t>
            </a:r>
          </a:p>
        </p:txBody>
      </p:sp>
    </p:spTree>
    <p:extLst>
      <p:ext uri="{BB962C8B-B14F-4D97-AF65-F5344CB8AC3E}">
        <p14:creationId xmlns:p14="http://schemas.microsoft.com/office/powerpoint/2010/main" val="2829340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287</TotalTime>
  <Words>141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 BERKLEY</vt:lpstr>
      <vt:lpstr>Arial</vt:lpstr>
      <vt:lpstr>Corbel</vt:lpstr>
      <vt:lpstr>Parallax</vt:lpstr>
      <vt:lpstr>Manuel Ascencio Segura (1805/1871)</vt:lpstr>
      <vt:lpstr>Perú</vt:lpstr>
      <vt:lpstr>Presentación de PowerPoint</vt:lpstr>
      <vt:lpstr>Los primeros años de como república</vt:lpstr>
      <vt:lpstr>Manuel Ascencio Segura (1805/1871)</vt:lpstr>
      <vt:lpstr>El sargento Canuto (1839)</vt:lpstr>
      <vt:lpstr>Personajes principales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</dc:creator>
  <cp:lastModifiedBy>Gabriela</cp:lastModifiedBy>
  <cp:revision>18</cp:revision>
  <dcterms:created xsi:type="dcterms:W3CDTF">2017-09-05T01:53:42Z</dcterms:created>
  <dcterms:modified xsi:type="dcterms:W3CDTF">2020-09-15T01:45:07Z</dcterms:modified>
</cp:coreProperties>
</file>