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0F7F9-CCFA-4DF5-A228-E227F79E6B59}" type="datetimeFigureOut">
              <a:rPr lang="es-ES" smtClean="0"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A8C6-E832-49ED-B061-66350A265DE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Contexto histórico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Siglo XVIII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Transición del feudalismo al capitalismo</a:t>
            </a:r>
          </a:p>
          <a:p>
            <a:r>
              <a:rPr lang="es-AR" dirty="0" smtClean="0"/>
              <a:t>Transformaciones sociales, económicas, políticas e ideológicas</a:t>
            </a:r>
          </a:p>
          <a:p>
            <a:r>
              <a:rPr lang="es-AR" dirty="0" smtClean="0"/>
              <a:t>Transformación de la organización social</a:t>
            </a:r>
          </a:p>
          <a:p>
            <a:r>
              <a:rPr lang="es-AR" dirty="0" smtClean="0"/>
              <a:t>Transformaciones impulsadas por la burguesía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Revolución industrial, Inglaterra</a:t>
            </a:r>
          </a:p>
          <a:p>
            <a:r>
              <a:rPr lang="es-AR" dirty="0" smtClean="0"/>
              <a:t>Revolución francesa: Francia</a:t>
            </a:r>
          </a:p>
          <a:p>
            <a:r>
              <a:rPr lang="es-AR" dirty="0" smtClean="0"/>
              <a:t>Organización social: obrero asalariado</a:t>
            </a:r>
          </a:p>
          <a:p>
            <a:r>
              <a:rPr lang="es-AR" dirty="0" smtClean="0"/>
              <a:t>Ideas: liberalismo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Revolución industrial</a:t>
            </a:r>
          </a:p>
          <a:p>
            <a:r>
              <a:rPr lang="es-AR" dirty="0" smtClean="0"/>
              <a:t>Máquina a </a:t>
            </a:r>
            <a:r>
              <a:rPr lang="es-AR" dirty="0" smtClean="0"/>
              <a:t>vapor</a:t>
            </a:r>
            <a:endParaRPr lang="es-AR" dirty="0" smtClean="0"/>
          </a:p>
          <a:p>
            <a:r>
              <a:rPr lang="es-AR" dirty="0" smtClean="0"/>
              <a:t>Enciclopedismo</a:t>
            </a:r>
          </a:p>
          <a:p>
            <a:r>
              <a:rPr lang="es-AR" dirty="0" smtClean="0"/>
              <a:t>De la organización agrícola a la organización industrial</a:t>
            </a:r>
          </a:p>
          <a:p>
            <a:r>
              <a:rPr lang="es-AR" dirty="0" smtClean="0"/>
              <a:t>Capitalismo: industrialización, trabajo obrero y protagonismo político y económico de la burguesía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Cambios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Económicos: Revolución Industrial. Desarrollo</a:t>
            </a:r>
          </a:p>
          <a:p>
            <a:r>
              <a:rPr lang="es-AR" dirty="0" smtClean="0"/>
              <a:t>Político: absolutismo a monarquías parlamentarias y repúblicas</a:t>
            </a:r>
          </a:p>
          <a:p>
            <a:r>
              <a:rPr lang="es-AR" dirty="0" smtClean="0"/>
              <a:t>Sociales: burgueses y obreros</a:t>
            </a:r>
          </a:p>
          <a:p>
            <a:r>
              <a:rPr lang="es-AR" dirty="0" smtClean="0"/>
              <a:t>Ideológicos: ideas liberales. ilustración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filosofía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Influencia de Descartes</a:t>
            </a:r>
          </a:p>
          <a:p>
            <a:r>
              <a:rPr lang="es-AR" dirty="0" smtClean="0"/>
              <a:t>Confianza en el progreso</a:t>
            </a:r>
          </a:p>
          <a:p>
            <a:r>
              <a:rPr lang="es-AR" dirty="0" smtClean="0"/>
              <a:t>El cientificismo</a:t>
            </a:r>
          </a:p>
          <a:p>
            <a:r>
              <a:rPr lang="es-AR" dirty="0" smtClean="0"/>
              <a:t>Historia </a:t>
            </a:r>
            <a:r>
              <a:rPr lang="es-AR" dirty="0" err="1" smtClean="0"/>
              <a:t>espiralada</a:t>
            </a:r>
            <a:endParaRPr lang="es-AR" dirty="0" smtClean="0"/>
          </a:p>
          <a:p>
            <a:r>
              <a:rPr lang="es-AR" dirty="0"/>
              <a:t>E</a:t>
            </a:r>
            <a:r>
              <a:rPr lang="es-AR" dirty="0" smtClean="0"/>
              <a:t>spíritu </a:t>
            </a:r>
            <a:r>
              <a:rPr lang="es-AR" dirty="0" smtClean="0"/>
              <a:t>crítico</a:t>
            </a:r>
          </a:p>
          <a:p>
            <a:r>
              <a:rPr lang="es-AR" dirty="0" smtClean="0"/>
              <a:t>Contra la iglesia y su modelo educativo</a:t>
            </a:r>
          </a:p>
          <a:p>
            <a:r>
              <a:rPr lang="es-AR" dirty="0" err="1" smtClean="0"/>
              <a:t>Antiabsolutistas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119</Words>
  <Application>Microsoft Office PowerPoint</Application>
  <PresentationFormat>Presentación en pantalla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Contexto histórico</vt:lpstr>
      <vt:lpstr>Presentación de PowerPoint</vt:lpstr>
      <vt:lpstr>Presentación de PowerPoint</vt:lpstr>
      <vt:lpstr>Presentación de PowerPoint</vt:lpstr>
      <vt:lpstr>Cambios</vt:lpstr>
      <vt:lpstr>filosofía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Contexto histórico</dc:title>
  <dc:creator>Valued Acer Customer</dc:creator>
  <cp:lastModifiedBy>Gabriela</cp:lastModifiedBy>
  <cp:revision>3</cp:revision>
  <dcterms:created xsi:type="dcterms:W3CDTF">2013-08-03T22:09:33Z</dcterms:created>
  <dcterms:modified xsi:type="dcterms:W3CDTF">2020-08-25T13:45:10Z</dcterms:modified>
</cp:coreProperties>
</file>