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72" r:id="rId6"/>
    <p:sldId id="265" r:id="rId7"/>
    <p:sldId id="263" r:id="rId8"/>
    <p:sldId id="264" r:id="rId9"/>
    <p:sldId id="258" r:id="rId10"/>
    <p:sldId id="257" r:id="rId11"/>
    <p:sldId id="266" r:id="rId12"/>
    <p:sldId id="259" r:id="rId13"/>
    <p:sldId id="267" r:id="rId14"/>
    <p:sldId id="268" r:id="rId15"/>
    <p:sldId id="26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645E6-C929-4A92-9CED-29DDABCD9936}" type="datetimeFigureOut">
              <a:rPr lang="es-AR" smtClean="0"/>
              <a:t>26/4/2021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4258-4DAE-422D-8B16-479B539DC33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24917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645E6-C929-4A92-9CED-29DDABCD9936}" type="datetimeFigureOut">
              <a:rPr lang="es-AR" smtClean="0"/>
              <a:t>26/4/2021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4258-4DAE-422D-8B16-479B539DC33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28720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645E6-C929-4A92-9CED-29DDABCD9936}" type="datetimeFigureOut">
              <a:rPr lang="es-AR" smtClean="0"/>
              <a:t>26/4/2021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4258-4DAE-422D-8B16-479B539DC33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54073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645E6-C929-4A92-9CED-29DDABCD9936}" type="datetimeFigureOut">
              <a:rPr lang="es-AR" smtClean="0"/>
              <a:t>26/4/2021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4258-4DAE-422D-8B16-479B539DC33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9034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645E6-C929-4A92-9CED-29DDABCD9936}" type="datetimeFigureOut">
              <a:rPr lang="es-AR" smtClean="0"/>
              <a:t>26/4/2021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4258-4DAE-422D-8B16-479B539DC33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40215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645E6-C929-4A92-9CED-29DDABCD9936}" type="datetimeFigureOut">
              <a:rPr lang="es-AR" smtClean="0"/>
              <a:t>26/4/2021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4258-4DAE-422D-8B16-479B539DC33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64188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645E6-C929-4A92-9CED-29DDABCD9936}" type="datetimeFigureOut">
              <a:rPr lang="es-AR" smtClean="0"/>
              <a:t>26/4/2021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4258-4DAE-422D-8B16-479B539DC33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96838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645E6-C929-4A92-9CED-29DDABCD9936}" type="datetimeFigureOut">
              <a:rPr lang="es-AR" smtClean="0"/>
              <a:t>26/4/2021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4258-4DAE-422D-8B16-479B539DC33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11857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645E6-C929-4A92-9CED-29DDABCD9936}" type="datetimeFigureOut">
              <a:rPr lang="es-AR" smtClean="0"/>
              <a:t>26/4/2021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4258-4DAE-422D-8B16-479B539DC33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55815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645E6-C929-4A92-9CED-29DDABCD9936}" type="datetimeFigureOut">
              <a:rPr lang="es-AR" smtClean="0"/>
              <a:t>26/4/2021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4258-4DAE-422D-8B16-479B539DC33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455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645E6-C929-4A92-9CED-29DDABCD9936}" type="datetimeFigureOut">
              <a:rPr lang="es-AR" smtClean="0"/>
              <a:t>26/4/2021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4258-4DAE-422D-8B16-479B539DC33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58235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645E6-C929-4A92-9CED-29DDABCD9936}" type="datetimeFigureOut">
              <a:rPr lang="es-AR" smtClean="0"/>
              <a:t>26/4/2021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04258-4DAE-422D-8B16-479B539DC33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46323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52714E-1904-43FA-9676-09F5F4B1B2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552289"/>
            <a:ext cx="6151654" cy="3900326"/>
          </a:xfrm>
        </p:spPr>
        <p:txBody>
          <a:bodyPr>
            <a:normAutofit/>
          </a:bodyPr>
          <a:lstStyle/>
          <a:p>
            <a:pPr algn="l"/>
            <a:r>
              <a:rPr lang="es-AR" sz="5200"/>
              <a:t>Cabeza de 3/4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1DAB53B-0D0E-4619-8176-4ECCEAA7F3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624330"/>
            <a:ext cx="6151654" cy="1680208"/>
          </a:xfrm>
        </p:spPr>
        <p:txBody>
          <a:bodyPr>
            <a:normAutofit/>
          </a:bodyPr>
          <a:lstStyle/>
          <a:p>
            <a:pPr algn="l"/>
            <a:r>
              <a:rPr lang="es-AR"/>
              <a:t>DIBUJO II CERÁMICA</a:t>
            </a:r>
          </a:p>
          <a:p>
            <a:pPr algn="l"/>
            <a:r>
              <a:rPr lang="es-AR"/>
              <a:t>PROF TITULAR PATRICIA COLOMBO</a:t>
            </a:r>
          </a:p>
          <a:p>
            <a:pPr algn="l"/>
            <a:r>
              <a:rPr lang="es-AR"/>
              <a:t>PROF JTP ANA INÉS FERRARESE</a:t>
            </a:r>
          </a:p>
        </p:txBody>
      </p:sp>
      <p:pic>
        <p:nvPicPr>
          <p:cNvPr id="5" name="Imagen 4" descr="Imagen en blanco y negro de una mujer con cabello largo&#10;&#10;Descripción generada automáticamente">
            <a:extLst>
              <a:ext uri="{FF2B5EF4-FFF2-40B4-BE49-F238E27FC236}">
                <a16:creationId xmlns:a16="http://schemas.microsoft.com/office/drawing/2014/main" id="{F7224ABB-B796-4CED-BB1B-CCDB24E6B1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8" r="13529" b="3552"/>
          <a:stretch/>
        </p:blipFill>
        <p:spPr>
          <a:xfrm>
            <a:off x="7195283" y="1328896"/>
            <a:ext cx="4808101" cy="380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470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dibujo en blanco y negro del rostr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C888639C-EA4A-4A7B-ABB9-75D750E18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799" y="224629"/>
            <a:ext cx="4856402" cy="640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062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ndo abstracto de barras coloridas en 3D">
            <a:extLst>
              <a:ext uri="{FF2B5EF4-FFF2-40B4-BE49-F238E27FC236}">
                <a16:creationId xmlns:a16="http://schemas.microsoft.com/office/drawing/2014/main" id="{283A5E4B-1AC4-401A-9E44-1261C5F5F7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7865" b="7865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0AD57F2-5ACD-4424-BB26-C01C1ECB9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1122363"/>
            <a:ext cx="9795637" cy="22207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Animarse a colorear las imágenes lineales</a:t>
            </a:r>
          </a:p>
        </p:txBody>
      </p:sp>
    </p:spTree>
    <p:extLst>
      <p:ext uri="{BB962C8B-B14F-4D97-AF65-F5344CB8AC3E}">
        <p14:creationId xmlns:p14="http://schemas.microsoft.com/office/powerpoint/2010/main" val="3163513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en blanco y negr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35C25892-F86C-4299-8B96-E08DAA23ED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6" b="108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43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88D99FE3-0442-4FFD-9E20-623D6AC1D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399" y="0"/>
            <a:ext cx="47152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784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 dibujo de una persona con los ojos cerrados&#10;&#10;Descripción generada automáticamente con confianza baja">
            <a:extLst>
              <a:ext uri="{FF2B5EF4-FFF2-40B4-BE49-F238E27FC236}">
                <a16:creationId xmlns:a16="http://schemas.microsoft.com/office/drawing/2014/main" id="{FF4CCFE0-53C8-4B93-9E52-E5540514C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721" y="643467"/>
            <a:ext cx="3660411" cy="5571066"/>
          </a:xfrm>
          <a:prstGeom prst="rect">
            <a:avLst/>
          </a:prstGeom>
        </p:spPr>
      </p:pic>
      <p:pic>
        <p:nvPicPr>
          <p:cNvPr id="3" name="Imagen 2" descr="Un dibujo de la ca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F0D4E23E-9528-488B-A519-9CC27F3F9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37" y="643467"/>
            <a:ext cx="376046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47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en blanco y negr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6AE5C65A-FBA1-4477-AF03-E7051242C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573" y="0"/>
            <a:ext cx="56848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417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867DA5-D9EA-4326-B36C-8E4745EB06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45" b="3480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96EADD6-F9F7-4AE4-95A3-A8F180FF7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1299" y="3231930"/>
            <a:ext cx="4262510" cy="36260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/>
              <a:t>      </a:t>
            </a:r>
          </a:p>
        </p:txBody>
      </p:sp>
      <p:pic>
        <p:nvPicPr>
          <p:cNvPr id="6" name="Imagen 5" descr="Dibujo en blanco y negr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5C6D977D-E3BB-4FC7-B598-26F2481735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003" y="3247622"/>
            <a:ext cx="1763102" cy="187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20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Foto en blanco y negro de una mujer con cabello negro&#10;&#10;Descripción generada automáticamente">
            <a:extLst>
              <a:ext uri="{FF2B5EF4-FFF2-40B4-BE49-F238E27FC236}">
                <a16:creationId xmlns:a16="http://schemas.microsoft.com/office/drawing/2014/main" id="{AF2BE730-7C90-4812-8613-1FB77F3A0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83" y="0"/>
            <a:ext cx="50895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143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persona con cabello corto&#10;&#10;Descripción generada automáticamente">
            <a:extLst>
              <a:ext uri="{FF2B5EF4-FFF2-40B4-BE49-F238E27FC236}">
                <a16:creationId xmlns:a16="http://schemas.microsoft.com/office/drawing/2014/main" id="{C64308FC-C663-4FB8-9520-480F458375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4" y="-837"/>
            <a:ext cx="4801186" cy="685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528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Mujer con la mano en la cara&#10;&#10;Descripción generada automáticamente con confianza baja">
            <a:extLst>
              <a:ext uri="{FF2B5EF4-FFF2-40B4-BE49-F238E27FC236}">
                <a16:creationId xmlns:a16="http://schemas.microsoft.com/office/drawing/2014/main" id="{0F946777-2937-4E8E-8D38-03522F5498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513" y="1"/>
            <a:ext cx="5491088" cy="686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947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885D3115-36AD-4ED5-BDD1-393D93DAB0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033" y="643466"/>
            <a:ext cx="5403934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88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16A51B-B31E-43B2-B9F3-CB4B141215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6256" r="-1" b="17479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14DBBE2-FEA0-4099-B1D2-B3B6D6D25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>
                <a:solidFill>
                  <a:srgbClr val="FFFFFF"/>
                </a:solidFill>
              </a:rPr>
              <a:t>Estructurar, generar ejes, líneas…</a:t>
            </a:r>
          </a:p>
        </p:txBody>
      </p:sp>
    </p:spTree>
    <p:extLst>
      <p:ext uri="{BB962C8B-B14F-4D97-AF65-F5344CB8AC3E}">
        <p14:creationId xmlns:p14="http://schemas.microsoft.com/office/powerpoint/2010/main" val="963125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dibujo de una persona&#10;&#10;Descripción generada automáticamente">
            <a:extLst>
              <a:ext uri="{FF2B5EF4-FFF2-40B4-BE49-F238E27FC236}">
                <a16:creationId xmlns:a16="http://schemas.microsoft.com/office/drawing/2014/main" id="{D6C68E1A-D936-4869-8CC2-4CCE77049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184" y="0"/>
            <a:ext cx="60437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922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dibujo de una persona&#10;&#10;Descripción generada automáticamente">
            <a:extLst>
              <a:ext uri="{FF2B5EF4-FFF2-40B4-BE49-F238E27FC236}">
                <a16:creationId xmlns:a16="http://schemas.microsoft.com/office/drawing/2014/main" id="{77EFA9FA-E824-44CA-8A18-ED2581B3C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6" y="643467"/>
            <a:ext cx="3091941" cy="5571066"/>
          </a:xfrm>
          <a:prstGeom prst="rect">
            <a:avLst/>
          </a:prstGeom>
        </p:spPr>
      </p:pic>
      <p:pic>
        <p:nvPicPr>
          <p:cNvPr id="5" name="Imagen 4" descr="Imagen que contiene Texto&#10;&#10;Descripción generada automáticamente">
            <a:extLst>
              <a:ext uri="{FF2B5EF4-FFF2-40B4-BE49-F238E27FC236}">
                <a16:creationId xmlns:a16="http://schemas.microsoft.com/office/drawing/2014/main" id="{A0990D32-A86A-40DD-A45E-97CB1B4036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307" y="643467"/>
            <a:ext cx="394152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744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FC839B-0333-4AA9-B73A-A426E21C3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082130" cy="3798912"/>
          </a:xfrm>
        </p:spPr>
        <p:txBody>
          <a:bodyPr/>
          <a:lstStyle/>
          <a:p>
            <a:r>
              <a:rPr lang="es-AR" dirty="0"/>
              <a:t>Observar los volúmenes de la cabeza</a:t>
            </a:r>
          </a:p>
        </p:txBody>
      </p:sp>
      <p:pic>
        <p:nvPicPr>
          <p:cNvPr id="5" name="Marcador de contenido 4" descr="Dibujo en blanco y negro del rostr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0BE4BD5C-3331-4262-A25A-CF10625F43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0" y="0"/>
            <a:ext cx="6953996" cy="6953996"/>
          </a:xfrm>
        </p:spPr>
      </p:pic>
    </p:spTree>
    <p:extLst>
      <p:ext uri="{BB962C8B-B14F-4D97-AF65-F5344CB8AC3E}">
        <p14:creationId xmlns:p14="http://schemas.microsoft.com/office/powerpoint/2010/main" val="3081226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35</Words>
  <Application>Microsoft Office PowerPoint</Application>
  <PresentationFormat>Panorámica</PresentationFormat>
  <Paragraphs>8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Cabeza de 3/4</vt:lpstr>
      <vt:lpstr>Presentación de PowerPoint</vt:lpstr>
      <vt:lpstr>Presentación de PowerPoint</vt:lpstr>
      <vt:lpstr>Presentación de PowerPoint</vt:lpstr>
      <vt:lpstr>Presentación de PowerPoint</vt:lpstr>
      <vt:lpstr>Estructurar, generar ejes, líneas…</vt:lpstr>
      <vt:lpstr>Presentación de PowerPoint</vt:lpstr>
      <vt:lpstr>Presentación de PowerPoint</vt:lpstr>
      <vt:lpstr>Observar los volúmenes de la cabeza</vt:lpstr>
      <vt:lpstr>Presentación de PowerPoint</vt:lpstr>
      <vt:lpstr>Animarse a colorear las imágenes lineales</vt:lpstr>
      <vt:lpstr>Presentación de PowerPoint</vt:lpstr>
      <vt:lpstr>Presentación de PowerPoint</vt:lpstr>
      <vt:lpstr>Presentación de PowerPoint</vt:lpstr>
      <vt:lpstr>Presentación de PowerPoint</vt:lpstr>
      <vt:lpstr>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Cabeza de 3/4</dc:title>
  <dc:creator>patricia colombo</dc:creator>
  <cp:lastModifiedBy>patricia colombo</cp:lastModifiedBy>
  <cp:revision>4</cp:revision>
  <dcterms:created xsi:type="dcterms:W3CDTF">2021-04-27T00:24:18Z</dcterms:created>
  <dcterms:modified xsi:type="dcterms:W3CDTF">2021-04-27T00:56:37Z</dcterms:modified>
</cp:coreProperties>
</file>