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F8782F5-1195-4DCF-98D0-4B62780A165E}" type="datetimeFigureOut">
              <a:rPr lang="es-ES" smtClean="0"/>
              <a:t>26/09/2020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11ADDC8-A690-4467-9647-CCBE1AD5FC45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Romanticismo en España</a:t>
            </a:r>
            <a:endParaRPr lang="es-E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167" y="1600200"/>
            <a:ext cx="5857666" cy="45259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Contexto histórico</a:t>
            </a:r>
            <a:endParaRPr lang="es-E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Absolutismo de Fernando VII</a:t>
            </a:r>
          </a:p>
          <a:p>
            <a:r>
              <a:rPr lang="es-AR" dirty="0" smtClean="0"/>
              <a:t>Restauró la Inquisición</a:t>
            </a:r>
          </a:p>
          <a:p>
            <a:r>
              <a:rPr lang="es-AR" dirty="0" smtClean="0"/>
              <a:t>Autores: Mariano José de Larra.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Características romanticismo español</a:t>
            </a:r>
            <a:endParaRPr lang="es-E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Transgresión</a:t>
            </a:r>
          </a:p>
          <a:p>
            <a:r>
              <a:rPr lang="es-AR" dirty="0" smtClean="0"/>
              <a:t>Mezcla trágico y cómico</a:t>
            </a:r>
          </a:p>
          <a:p>
            <a:r>
              <a:rPr lang="es-AR" dirty="0" smtClean="0"/>
              <a:t>Mezcla prosa y verso</a:t>
            </a:r>
          </a:p>
          <a:p>
            <a:r>
              <a:rPr lang="es-AR" dirty="0" smtClean="0"/>
              <a:t>Contra reglas de las 3 unidades</a:t>
            </a:r>
          </a:p>
          <a:p>
            <a:r>
              <a:rPr lang="es-AR" dirty="0" smtClean="0"/>
              <a:t>Múltiples peripecias</a:t>
            </a:r>
          </a:p>
          <a:p>
            <a:r>
              <a:rPr lang="es-AR" dirty="0" smtClean="0"/>
              <a:t>Tema: amor imposible</a:t>
            </a:r>
          </a:p>
          <a:p>
            <a:r>
              <a:rPr lang="es-AR" dirty="0" smtClean="0"/>
              <a:t>Héroes de origen misterioso</a:t>
            </a:r>
          </a:p>
          <a:p>
            <a:r>
              <a:rPr lang="es-AR" dirty="0" smtClean="0"/>
              <a:t>Teatro a </a:t>
            </a:r>
            <a:r>
              <a:rPr lang="es-AR" smtClean="0"/>
              <a:t>la italiana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AR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José Zorrilla. Don Juan Tenorio</a:t>
            </a:r>
            <a:endParaRPr lang="es-E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AR" dirty="0" smtClean="0"/>
              <a:t>Inspirada en Tirso</a:t>
            </a:r>
          </a:p>
          <a:p>
            <a:r>
              <a:rPr lang="es-AR" dirty="0" smtClean="0"/>
              <a:t>Héroe romántico</a:t>
            </a:r>
          </a:p>
          <a:p>
            <a:r>
              <a:rPr lang="es-AR" dirty="0" smtClean="0"/>
              <a:t>El amor lo redime</a:t>
            </a:r>
          </a:p>
          <a:p>
            <a:r>
              <a:rPr lang="es-AR" dirty="0" smtClean="0"/>
              <a:t>Perdón divino</a:t>
            </a:r>
            <a:endParaRPr lang="es-ES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2333085"/>
            <a:ext cx="3657600" cy="3060192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39</TotalTime>
  <Words>68</Words>
  <Application>Microsoft Office PowerPoint</Application>
  <PresentationFormat>Presentación en pantalla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Franklin Gothic Book</vt:lpstr>
      <vt:lpstr>Wingdings 2</vt:lpstr>
      <vt:lpstr>Técnico</vt:lpstr>
      <vt:lpstr>Romanticismo en España</vt:lpstr>
      <vt:lpstr>Contexto histórico</vt:lpstr>
      <vt:lpstr>Características romanticismo español</vt:lpstr>
      <vt:lpstr>José Zorrilla. Don Juan Tenorio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Romanticismo en España</dc:title>
  <dc:creator>Valued Acer Customer</dc:creator>
  <cp:lastModifiedBy>Gabriela</cp:lastModifiedBy>
  <cp:revision>5</cp:revision>
  <dcterms:created xsi:type="dcterms:W3CDTF">2010-09-24T23:22:57Z</dcterms:created>
  <dcterms:modified xsi:type="dcterms:W3CDTF">2020-09-26T18:49:30Z</dcterms:modified>
</cp:coreProperties>
</file>