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6" r:id="rId10"/>
    <p:sldId id="261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32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55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2863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011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23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29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44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44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06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89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83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26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81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57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7812-86A3-490D-A6F6-A5ED8762FC35}" type="datetimeFigureOut">
              <a:rPr lang="es-ES" smtClean="0"/>
              <a:pPr/>
              <a:t>16/06/2020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64970DA-5E29-4EE1-A296-F30F3792F5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352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es-AR" dirty="0"/>
              <a:t>Actor en el siglo XVII</a:t>
            </a:r>
            <a:br>
              <a:rPr lang="es-AR" dirty="0"/>
            </a:br>
            <a:r>
              <a:rPr lang="es-AR" dirty="0"/>
              <a:t>Francia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pPr algn="l"/>
            <a:r>
              <a:rPr lang="es-AR" dirty="0"/>
              <a:t>1518 - Hermandad de la Pasión</a:t>
            </a:r>
          </a:p>
          <a:p>
            <a:pPr algn="l"/>
            <a:r>
              <a:rPr lang="es-AR" dirty="0"/>
              <a:t>Compañía autorizada para representar piezas religiosas en París</a:t>
            </a:r>
          </a:p>
          <a:p>
            <a:pPr algn="l"/>
            <a:r>
              <a:rPr lang="es-AR" dirty="0"/>
              <a:t>Incluía piezas cómicas</a:t>
            </a:r>
          </a:p>
          <a:p>
            <a:pPr algn="l"/>
            <a:r>
              <a:rPr lang="es-AR" dirty="0"/>
              <a:t>Los expulsaron de la sala</a:t>
            </a:r>
            <a:endParaRPr lang="es-ES" dirty="0"/>
          </a:p>
        </p:txBody>
      </p:sp>
      <p:pic>
        <p:nvPicPr>
          <p:cNvPr id="1026" name="Picture 2" descr="MoliÃ¨reâs Tartuffe: The Mendacious Manipulator | The Artif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2"/>
            <a:ext cx="27622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Público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Diversión culta</a:t>
            </a:r>
          </a:p>
          <a:p>
            <a:r>
              <a:rPr lang="es-AR" dirty="0"/>
              <a:t>Aristocracia</a:t>
            </a:r>
          </a:p>
          <a:p>
            <a:r>
              <a:rPr lang="es-AR" dirty="0"/>
              <a:t>Mujeres van al teatro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Actor en el siglo XVII</a:t>
            </a:r>
            <a:br>
              <a:rPr lang="es-AR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Los italianos triunfaron en la corte</a:t>
            </a:r>
          </a:p>
          <a:p>
            <a:r>
              <a:rPr lang="es-AR" dirty="0"/>
              <a:t>Actor de feria: </a:t>
            </a:r>
            <a:r>
              <a:rPr lang="es-AR" dirty="0" err="1"/>
              <a:t>Tabarin</a:t>
            </a:r>
            <a:endParaRPr lang="es-AR" dirty="0"/>
          </a:p>
          <a:p>
            <a:r>
              <a:rPr lang="es-AR" dirty="0"/>
              <a:t>Propagandista de mercancía</a:t>
            </a:r>
            <a:endParaRPr lang="es-ES" dirty="0"/>
          </a:p>
        </p:txBody>
      </p:sp>
      <p:pic>
        <p:nvPicPr>
          <p:cNvPr id="2050" name="Picture 2" descr="https://upload.wikimedia.org/wikipedia/commons/thumb/4/4b/Th%C3%A9%C3%A2tre_de_Tabarin_-_Abraham_Bosse_-_Gallica_%28adjusted%29.jpg/660px-Th%C3%A9%C3%A2tre_de_Tabarin_-_Abraham_Bosse_-_Gallica_%28adjusted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6286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Actor siglo XVII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Compañías nómades: permiso, repertorio, precio entrada, impuesto</a:t>
            </a:r>
          </a:p>
          <a:p>
            <a:r>
              <a:rPr lang="es-AR" dirty="0"/>
              <a:t>Establos, juegos de pelota, posadas, aire libre</a:t>
            </a:r>
          </a:p>
          <a:p>
            <a:r>
              <a:rPr lang="es-AR" dirty="0"/>
              <a:t>Funciones: letreros y pregones</a:t>
            </a:r>
          </a:p>
          <a:p>
            <a:r>
              <a:rPr lang="es-AR" dirty="0"/>
              <a:t>Dos de la tarde</a:t>
            </a:r>
          </a:p>
          <a:p>
            <a:r>
              <a:rPr lang="es-AR" dirty="0"/>
              <a:t>Representación de 4 horas: obra y complemento</a:t>
            </a:r>
          </a:p>
          <a:p>
            <a:r>
              <a:rPr lang="es-AR" dirty="0"/>
              <a:t>Asientos en la </a:t>
            </a:r>
            <a:r>
              <a:rPr lang="es-AR"/>
              <a:t>escena misma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Hotel de </a:t>
            </a:r>
            <a:r>
              <a:rPr lang="es-AR" dirty="0" err="1"/>
              <a:t>Bourgogne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Hotel de </a:t>
            </a:r>
            <a:r>
              <a:rPr lang="es-AR" dirty="0" err="1"/>
              <a:t>Bourgogne</a:t>
            </a:r>
            <a:r>
              <a:rPr lang="es-AR" dirty="0"/>
              <a:t>. Sala nueva</a:t>
            </a:r>
          </a:p>
          <a:p>
            <a:r>
              <a:rPr lang="es-AR" dirty="0"/>
              <a:t>Las obras religiosas fueron prohibidas</a:t>
            </a:r>
          </a:p>
          <a:p>
            <a:r>
              <a:rPr lang="es-AR" dirty="0"/>
              <a:t>Monopolio</a:t>
            </a:r>
          </a:p>
          <a:p>
            <a:r>
              <a:rPr lang="es-AR" dirty="0"/>
              <a:t>Alquilaban la sala a diversas compañías</a:t>
            </a:r>
          </a:p>
          <a:p>
            <a:r>
              <a:rPr lang="es-AR" dirty="0"/>
              <a:t>1610 – Comediantes del Rey</a:t>
            </a:r>
          </a:p>
          <a:p>
            <a:r>
              <a:rPr lang="es-AR" dirty="0"/>
              <a:t>1680 – Se fusionan con otra compañía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Hotel de </a:t>
            </a:r>
            <a:r>
              <a:rPr lang="es-AR" dirty="0" err="1"/>
              <a:t>Bourgogne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Espectadores pudientes en galería</a:t>
            </a:r>
          </a:p>
          <a:p>
            <a:r>
              <a:rPr lang="es-AR" dirty="0"/>
              <a:t>Menos acomodados de pie frente a la escena</a:t>
            </a:r>
          </a:p>
          <a:p>
            <a:r>
              <a:rPr lang="es-AR" dirty="0"/>
              <a:t>Prólogo para apaciguar público</a:t>
            </a:r>
          </a:p>
          <a:p>
            <a:r>
              <a:rPr lang="es-AR" dirty="0"/>
              <a:t>Estrenos cada tres o cuatro días</a:t>
            </a:r>
          </a:p>
          <a:p>
            <a:r>
              <a:rPr lang="es-AR" dirty="0"/>
              <a:t>Entreactos: orquesta</a:t>
            </a:r>
          </a:p>
          <a:p>
            <a:r>
              <a:rPr lang="es-AR" dirty="0"/>
              <a:t>Actrices </a:t>
            </a:r>
            <a:r>
              <a:rPr lang="es-AR"/>
              <a:t>de farsa</a:t>
            </a:r>
            <a:endParaRPr lang="es-AR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Théatre</a:t>
            </a:r>
            <a:r>
              <a:rPr lang="es-AR" dirty="0"/>
              <a:t> du </a:t>
            </a:r>
            <a:r>
              <a:rPr lang="es-AR" dirty="0" err="1"/>
              <a:t>Marais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Dos grandes actores: Le </a:t>
            </a:r>
            <a:r>
              <a:rPr lang="es-AR" dirty="0" err="1"/>
              <a:t>Noir</a:t>
            </a:r>
            <a:r>
              <a:rPr lang="es-AR" dirty="0"/>
              <a:t> y </a:t>
            </a:r>
            <a:r>
              <a:rPr lang="es-AR" dirty="0" err="1"/>
              <a:t>Montdory</a:t>
            </a:r>
            <a:endParaRPr lang="es-AR" dirty="0"/>
          </a:p>
          <a:p>
            <a:r>
              <a:rPr lang="es-AR" dirty="0" err="1"/>
              <a:t>Floridor</a:t>
            </a:r>
            <a:endParaRPr lang="es-AR" dirty="0"/>
          </a:p>
          <a:p>
            <a:r>
              <a:rPr lang="es-AR" dirty="0"/>
              <a:t>Sala de juego de pelota</a:t>
            </a:r>
          </a:p>
          <a:p>
            <a:r>
              <a:rPr lang="es-AR" dirty="0"/>
              <a:t>Obras de </a:t>
            </a:r>
            <a:r>
              <a:rPr lang="es-AR" dirty="0" err="1"/>
              <a:t>Corneille</a:t>
            </a:r>
            <a:endParaRPr lang="es-AR" dirty="0"/>
          </a:p>
          <a:p>
            <a:r>
              <a:rPr lang="es-AR" dirty="0"/>
              <a:t>Apoyo y protección de monarca y nobleza</a:t>
            </a:r>
          </a:p>
          <a:p>
            <a:r>
              <a:rPr lang="es-AR" dirty="0"/>
              <a:t>Profesionalización</a:t>
            </a:r>
          </a:p>
          <a:p>
            <a:r>
              <a:rPr lang="es-AR" dirty="0"/>
              <a:t>Unión: La comedia francesa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FC5700F-7321-4B30-B1DC-BC4F2165BB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Freeform 11">
            <a:extLst>
              <a:ext uri="{FF2B5EF4-FFF2-40B4-BE49-F238E27FC236}">
                <a16:creationId xmlns:a16="http://schemas.microsoft.com/office/drawing/2014/main" id="{8F50300C-C744-4948-BE34-534215C746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3484278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3074" name="Picture 2" descr="Tabarin - Wikiped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" r="6285"/>
          <a:stretch/>
        </p:blipFill>
        <p:spPr bwMode="auto">
          <a:xfrm>
            <a:off x="20" y="1731"/>
            <a:ext cx="34918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3EF50F21-ED59-4E25-B7BC-73AD45B395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90712" y="228600"/>
            <a:ext cx="2138628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B4BBD743-AED0-444D-9902-8DB24436ED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AD54B70A-5178-48BC-B033-10C4CA75E2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20FBEA6E-CA5E-44BD-B307-ABC9ECECFB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D99675B1-DB47-4C3A-AB88-AAFF5D482F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E31454EC-7A3E-4AC8-AABC-52AA6AA7E8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3109BB6F-A346-49B5-82E9-F2650BBF1B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F81FA27F-C104-4E7D-BE92-7A2811CDD4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B677B330-FB3E-4C6C-919C-12B90BE61F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6BE1B8BD-E8A5-4794-81A6-F0AC9F3C94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18C329D0-2CD6-440D-8585-7BE8A81357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DD7E021D-22D7-42E8-9DDE-FF9AB9482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7E3DAB05-2B17-4064-B002-E9BCAFE084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72F9DC4-C2C4-43CF-9C2C-2EE1826F77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511134" y="-30"/>
            <a:ext cx="176750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4E0064C5-2224-49BF-884A-D0118AEABB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0D33309E-8132-42DA-B37B-4CAF0F6D1D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739DA087-BAEC-4E31-946D-3BA859C62E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395F1535-595E-4F4C-BEC0-F2EA90625D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FFFD4D55-2142-47EB-B7EB-5C049C731E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22CAF07E-CB2F-438A-AD2E-86E3A409BF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148C41FD-1EDA-45D8-AAA4-E79A76198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3D1F13F1-22C7-4224-85FE-622B9F3C90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0AD99730-19F0-4DB7-8108-25AF31361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143A6D61-3504-4654-982B-80B7F0B5BD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990038CA-7285-43A9-A8FE-30824AC14B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0346AEBE-37DC-4BAB-B50D-E0D7638434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CA72FCB-DBCC-435A-838B-682978F479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2322" y="624110"/>
            <a:ext cx="3766137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sz="2800"/>
              <a:t>Actor en el siglo XVII</a:t>
            </a:r>
            <a:br>
              <a:rPr lang="es-AR" sz="2800"/>
            </a:br>
            <a:endParaRPr lang="es-ES" sz="280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28643" y="2133600"/>
            <a:ext cx="3799814" cy="3777622"/>
          </a:xfrm>
        </p:spPr>
        <p:txBody>
          <a:bodyPr>
            <a:normAutofit/>
          </a:bodyPr>
          <a:lstStyle/>
          <a:p>
            <a:r>
              <a:rPr lang="es-AR" dirty="0"/>
              <a:t>Escasas compañías de comediantes</a:t>
            </a:r>
          </a:p>
          <a:p>
            <a:r>
              <a:rPr lang="es-AR" dirty="0"/>
              <a:t>Las tareas se repartían entre todos</a:t>
            </a:r>
          </a:p>
          <a:p>
            <a:r>
              <a:rPr lang="es-AR" dirty="0"/>
              <a:t>Ganancias equitativas</a:t>
            </a:r>
          </a:p>
          <a:p>
            <a:r>
              <a:rPr lang="es-AR" dirty="0"/>
              <a:t>Previsión futura pensión para retirados</a:t>
            </a:r>
          </a:p>
          <a:p>
            <a:r>
              <a:rPr lang="es-AR" dirty="0"/>
              <a:t>Actor trágico distinto del actor de farsa</a:t>
            </a:r>
          </a:p>
          <a:p>
            <a:r>
              <a:rPr lang="es-AR" dirty="0"/>
              <a:t>Roles de director, autor y actor no muy delimitados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Actor trágico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Educación burguesa</a:t>
            </a:r>
          </a:p>
          <a:p>
            <a:r>
              <a:rPr lang="es-AR" dirty="0"/>
              <a:t>Conocimientos de mitología y versificación</a:t>
            </a:r>
          </a:p>
          <a:p>
            <a:r>
              <a:rPr lang="es-AR" dirty="0"/>
              <a:t>Dominaban la retórica</a:t>
            </a:r>
          </a:p>
          <a:p>
            <a:r>
              <a:rPr lang="es-AR" dirty="0"/>
              <a:t>Escuelas jesuíticos</a:t>
            </a:r>
          </a:p>
          <a:p>
            <a:r>
              <a:rPr lang="es-AR" dirty="0"/>
              <a:t>Protección real</a:t>
            </a:r>
          </a:p>
          <a:p>
            <a:r>
              <a:rPr lang="es-AR" dirty="0"/>
              <a:t>Actor marginal: Condenados por la moral y la religión</a:t>
            </a:r>
          </a:p>
          <a:p>
            <a:r>
              <a:rPr lang="es-AR" dirty="0"/>
              <a:t>Compañías nómadas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Actor en el siglo XVII</a:t>
            </a:r>
            <a:br>
              <a:rPr lang="es-AR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Proscenio. Declamación</a:t>
            </a:r>
          </a:p>
          <a:p>
            <a:r>
              <a:rPr lang="es-AR" dirty="0"/>
              <a:t>El texto marcaba el ritmo</a:t>
            </a:r>
          </a:p>
          <a:p>
            <a:r>
              <a:rPr lang="es-AR" dirty="0"/>
              <a:t>Volumen y potencia de voz</a:t>
            </a:r>
          </a:p>
          <a:p>
            <a:r>
              <a:rPr lang="es-AR" dirty="0"/>
              <a:t>Cadencia del verso</a:t>
            </a:r>
          </a:p>
          <a:p>
            <a:r>
              <a:rPr lang="es-AR" dirty="0"/>
              <a:t>Gritos desgarrados</a:t>
            </a:r>
          </a:p>
          <a:p>
            <a:r>
              <a:rPr lang="es-AR" dirty="0"/>
              <a:t>Público ruidoso</a:t>
            </a:r>
          </a:p>
          <a:p>
            <a:r>
              <a:rPr lang="es-AR" dirty="0"/>
              <a:t>Vestuario suntuoso. Sombreros</a:t>
            </a:r>
          </a:p>
          <a:p>
            <a:r>
              <a:rPr lang="es-AR" dirty="0"/>
              <a:t>Gestualidad: reproducir elegantemente maneras de la corte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Actor en el siglo XVII</a:t>
            </a:r>
            <a:br>
              <a:rPr lang="es-AR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El autor distribuía los roles</a:t>
            </a:r>
          </a:p>
          <a:p>
            <a:r>
              <a:rPr lang="es-AR" dirty="0"/>
              <a:t>Actor: influencia decisiva en la construcción del personaje</a:t>
            </a:r>
          </a:p>
          <a:p>
            <a:r>
              <a:rPr lang="es-AR" dirty="0"/>
              <a:t>Actor nómade y actor funcionario</a:t>
            </a:r>
          </a:p>
          <a:p>
            <a:r>
              <a:rPr lang="es-AR" dirty="0"/>
              <a:t>Compañías estables: salas, protegidos y reglamentados</a:t>
            </a:r>
          </a:p>
          <a:p>
            <a:r>
              <a:rPr lang="es-AR" dirty="0"/>
              <a:t>Codificación de la actuación: Tristeza: habla entrecortada, respiración densa, suspiros, gemidos, gritos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actor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Actor trágico adorado por el público</a:t>
            </a:r>
          </a:p>
          <a:p>
            <a:r>
              <a:rPr lang="es-AR" dirty="0"/>
              <a:t>Proscenio: declamaba para los espectadores</a:t>
            </a:r>
          </a:p>
          <a:p>
            <a:r>
              <a:rPr lang="es-AR" dirty="0"/>
              <a:t>Estrellas adoradas por el público</a:t>
            </a:r>
          </a:p>
          <a:p>
            <a:r>
              <a:rPr lang="es-AR" dirty="0"/>
              <a:t>Espacio exiguo: los actores no podían moverse mucho</a:t>
            </a:r>
          </a:p>
          <a:p>
            <a:r>
              <a:rPr lang="es-AR" dirty="0"/>
              <a:t>Adelante para hacerse oír</a:t>
            </a:r>
          </a:p>
          <a:p>
            <a:r>
              <a:rPr lang="es-AR" dirty="0"/>
              <a:t>Potencia de voz</a:t>
            </a:r>
          </a:p>
          <a:p>
            <a:r>
              <a:rPr lang="es-AR" dirty="0"/>
              <a:t>Vestuario suntuoso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388</Words>
  <Application>Microsoft Office PowerPoint</Application>
  <PresentationFormat>Presentación en pantalla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Espiral</vt:lpstr>
      <vt:lpstr>Actor en el siglo XVII Francia</vt:lpstr>
      <vt:lpstr>Hotel de Bourgogne</vt:lpstr>
      <vt:lpstr>Hotel de Bourgogne</vt:lpstr>
      <vt:lpstr>Théatre du Marais</vt:lpstr>
      <vt:lpstr>Actor en el siglo XVII </vt:lpstr>
      <vt:lpstr>Actor trágico</vt:lpstr>
      <vt:lpstr>Actor en el siglo XVII </vt:lpstr>
      <vt:lpstr>Actor en el siglo XVII </vt:lpstr>
      <vt:lpstr>El actor</vt:lpstr>
      <vt:lpstr>Público</vt:lpstr>
      <vt:lpstr>Actor en el siglo XVII </vt:lpstr>
      <vt:lpstr>Actor siglo XVII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Actor en el siglo XVII Francia</dc:title>
  <dc:creator>Valued Acer Customer</dc:creator>
  <cp:lastModifiedBy>Administrador</cp:lastModifiedBy>
  <cp:revision>12</cp:revision>
  <dcterms:created xsi:type="dcterms:W3CDTF">2010-06-14T15:34:22Z</dcterms:created>
  <dcterms:modified xsi:type="dcterms:W3CDTF">2020-06-16T21:38:57Z</dcterms:modified>
</cp:coreProperties>
</file>